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Lst>
  <p:notesMasterIdLst>
    <p:notesMasterId r:id="rId30"/>
  </p:notesMasterIdLst>
  <p:sldIdLst>
    <p:sldId id="299" r:id="rId5"/>
    <p:sldId id="256" r:id="rId6"/>
    <p:sldId id="342" r:id="rId7"/>
    <p:sldId id="343" r:id="rId8"/>
    <p:sldId id="344" r:id="rId9"/>
    <p:sldId id="345" r:id="rId10"/>
    <p:sldId id="346" r:id="rId11"/>
    <p:sldId id="347" r:id="rId12"/>
    <p:sldId id="348" r:id="rId13"/>
    <p:sldId id="349" r:id="rId14"/>
    <p:sldId id="350" r:id="rId15"/>
    <p:sldId id="351" r:id="rId16"/>
    <p:sldId id="352" r:id="rId17"/>
    <p:sldId id="353" r:id="rId18"/>
    <p:sldId id="354" r:id="rId19"/>
    <p:sldId id="355" r:id="rId20"/>
    <p:sldId id="356" r:id="rId21"/>
    <p:sldId id="357" r:id="rId22"/>
    <p:sldId id="358" r:id="rId23"/>
    <p:sldId id="359" r:id="rId24"/>
    <p:sldId id="360" r:id="rId25"/>
    <p:sldId id="361" r:id="rId26"/>
    <p:sldId id="362" r:id="rId27"/>
    <p:sldId id="363" r:id="rId28"/>
    <p:sldId id="364" r:id="rId29"/>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3" d="100"/>
          <a:sy n="83" d="100"/>
        </p:scale>
        <p:origin x="1450" y="67"/>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el Lucas" userId="S::clucas@davinci.nl::942915c7-abdd-45a7-9782-99335fa90216" providerId="AD" clId="Web-{7D50AF22-26C2-AE48-90F1-B4A0F342CF58}"/>
    <pc:docChg chg="addSld delSld modSld sldOrd">
      <pc:chgData name="Christel Lucas" userId="S::clucas@davinci.nl::942915c7-abdd-45a7-9782-99335fa90216" providerId="AD" clId="Web-{7D50AF22-26C2-AE48-90F1-B4A0F342CF58}" dt="2018-10-28T11:51:27.370" v="329"/>
      <pc:docMkLst>
        <pc:docMk/>
      </pc:docMkLst>
      <pc:sldChg chg="ord">
        <pc:chgData name="Christel Lucas" userId="S::clucas@davinci.nl::942915c7-abdd-45a7-9782-99335fa90216" providerId="AD" clId="Web-{7D50AF22-26C2-AE48-90F1-B4A0F342CF58}" dt="2018-10-28T11:45:05.310" v="155"/>
        <pc:sldMkLst>
          <pc:docMk/>
          <pc:sldMk cId="0" sldId="273"/>
        </pc:sldMkLst>
      </pc:sldChg>
      <pc:sldChg chg="modSp ord">
        <pc:chgData name="Christel Lucas" userId="S::clucas@davinci.nl::942915c7-abdd-45a7-9782-99335fa90216" providerId="AD" clId="Web-{7D50AF22-26C2-AE48-90F1-B4A0F342CF58}" dt="2018-10-28T11:45:53.028" v="179" actId="20577"/>
        <pc:sldMkLst>
          <pc:docMk/>
          <pc:sldMk cId="0" sldId="274"/>
        </pc:sldMkLst>
        <pc:spChg chg="mod">
          <ac:chgData name="Christel Lucas" userId="S::clucas@davinci.nl::942915c7-abdd-45a7-9782-99335fa90216" providerId="AD" clId="Web-{7D50AF22-26C2-AE48-90F1-B4A0F342CF58}" dt="2018-10-28T11:45:53.028" v="179" actId="20577"/>
          <ac:spMkLst>
            <pc:docMk/>
            <pc:sldMk cId="0" sldId="274"/>
            <ac:spMk id="2" creationId="{00000000-0000-0000-0000-000000000000}"/>
          </ac:spMkLst>
        </pc:spChg>
      </pc:sldChg>
      <pc:sldChg chg="addSp delSp modSp mod ord chgLayout">
        <pc:chgData name="Christel Lucas" userId="S::clucas@davinci.nl::942915c7-abdd-45a7-9782-99335fa90216" providerId="AD" clId="Web-{7D50AF22-26C2-AE48-90F1-B4A0F342CF58}" dt="2018-10-28T11:51:11.683" v="325" actId="20577"/>
        <pc:sldMkLst>
          <pc:docMk/>
          <pc:sldMk cId="0" sldId="275"/>
        </pc:sldMkLst>
        <pc:spChg chg="add del mod ord">
          <ac:chgData name="Christel Lucas" userId="S::clucas@davinci.nl::942915c7-abdd-45a7-9782-99335fa90216" providerId="AD" clId="Web-{7D50AF22-26C2-AE48-90F1-B4A0F342CF58}" dt="2018-10-28T11:48:33.606" v="204"/>
          <ac:spMkLst>
            <pc:docMk/>
            <pc:sldMk cId="0" sldId="275"/>
            <ac:spMk id="2" creationId="{63C35527-31A0-4FD2-8082-3CCE453DB482}"/>
          </ac:spMkLst>
        </pc:spChg>
        <pc:spChg chg="del mod ord">
          <ac:chgData name="Christel Lucas" userId="S::clucas@davinci.nl::942915c7-abdd-45a7-9782-99335fa90216" providerId="AD" clId="Web-{7D50AF22-26C2-AE48-90F1-B4A0F342CF58}" dt="2018-10-28T11:48:31.512" v="203"/>
          <ac:spMkLst>
            <pc:docMk/>
            <pc:sldMk cId="0" sldId="275"/>
            <ac:spMk id="3" creationId="{00000000-0000-0000-0000-000000000000}"/>
          </ac:spMkLst>
        </pc:spChg>
        <pc:spChg chg="mod ord">
          <ac:chgData name="Christel Lucas" userId="S::clucas@davinci.nl::942915c7-abdd-45a7-9782-99335fa90216" providerId="AD" clId="Web-{7D50AF22-26C2-AE48-90F1-B4A0F342CF58}" dt="2018-10-28T11:51:03.120" v="320" actId="20577"/>
          <ac:spMkLst>
            <pc:docMk/>
            <pc:sldMk cId="0" sldId="275"/>
            <ac:spMk id="5" creationId="{00000000-0000-0000-0000-000000000000}"/>
          </ac:spMkLst>
        </pc:spChg>
        <pc:spChg chg="add mod">
          <ac:chgData name="Christel Lucas" userId="S::clucas@davinci.nl::942915c7-abdd-45a7-9782-99335fa90216" providerId="AD" clId="Web-{7D50AF22-26C2-AE48-90F1-B4A0F342CF58}" dt="2018-10-28T11:51:11.683" v="325" actId="20577"/>
          <ac:spMkLst>
            <pc:docMk/>
            <pc:sldMk cId="0" sldId="275"/>
            <ac:spMk id="7" creationId="{4DFB6ACA-7E24-40CA-9063-57DA6BAD64C1}"/>
          </ac:spMkLst>
        </pc:spChg>
        <pc:spChg chg="add mod">
          <ac:chgData name="Christel Lucas" userId="S::clucas@davinci.nl::942915c7-abdd-45a7-9782-99335fa90216" providerId="AD" clId="Web-{7D50AF22-26C2-AE48-90F1-B4A0F342CF58}" dt="2018-10-28T11:50:19.542" v="301" actId="20577"/>
          <ac:spMkLst>
            <pc:docMk/>
            <pc:sldMk cId="0" sldId="275"/>
            <ac:spMk id="9" creationId="{C29956B0-9076-4CF1-88E9-9F82D28A1816}"/>
          </ac:spMkLst>
        </pc:spChg>
        <pc:spChg chg="add del">
          <ac:chgData name="Christel Lucas" userId="S::clucas@davinci.nl::942915c7-abdd-45a7-9782-99335fa90216" providerId="AD" clId="Web-{7D50AF22-26C2-AE48-90F1-B4A0F342CF58}" dt="2018-10-28T11:48:53.480" v="206"/>
          <ac:spMkLst>
            <pc:docMk/>
            <pc:sldMk cId="0" sldId="275"/>
            <ac:spMk id="11" creationId="{0FD8970D-ECFE-442D-AB10-95F1C28F5730}"/>
          </ac:spMkLst>
        </pc:spChg>
      </pc:sldChg>
      <pc:sldChg chg="del">
        <pc:chgData name="Christel Lucas" userId="S::clucas@davinci.nl::942915c7-abdd-45a7-9782-99335fa90216" providerId="AD" clId="Web-{7D50AF22-26C2-AE48-90F1-B4A0F342CF58}" dt="2018-10-28T11:46:06.106" v="181"/>
        <pc:sldMkLst>
          <pc:docMk/>
          <pc:sldMk cId="0" sldId="276"/>
        </pc:sldMkLst>
      </pc:sldChg>
      <pc:sldChg chg="del">
        <pc:chgData name="Christel Lucas" userId="S::clucas@davinci.nl::942915c7-abdd-45a7-9782-99335fa90216" providerId="AD" clId="Web-{7D50AF22-26C2-AE48-90F1-B4A0F342CF58}" dt="2018-10-28T11:46:08.138" v="182"/>
        <pc:sldMkLst>
          <pc:docMk/>
          <pc:sldMk cId="3986344264" sldId="291"/>
        </pc:sldMkLst>
      </pc:sldChg>
      <pc:sldChg chg="del">
        <pc:chgData name="Christel Lucas" userId="S::clucas@davinci.nl::942915c7-abdd-45a7-9782-99335fa90216" providerId="AD" clId="Web-{7D50AF22-26C2-AE48-90F1-B4A0F342CF58}" dt="2018-10-28T11:46:11.216" v="183"/>
        <pc:sldMkLst>
          <pc:docMk/>
          <pc:sldMk cId="2386329996" sldId="292"/>
        </pc:sldMkLst>
      </pc:sldChg>
      <pc:sldChg chg="del">
        <pc:chgData name="Christel Lucas" userId="S::clucas@davinci.nl::942915c7-abdd-45a7-9782-99335fa90216" providerId="AD" clId="Web-{7D50AF22-26C2-AE48-90F1-B4A0F342CF58}" dt="2018-10-28T11:37:40.092" v="22"/>
        <pc:sldMkLst>
          <pc:docMk/>
          <pc:sldMk cId="4034495000" sldId="293"/>
        </pc:sldMkLst>
      </pc:sldChg>
      <pc:sldChg chg="del">
        <pc:chgData name="Christel Lucas" userId="S::clucas@davinci.nl::942915c7-abdd-45a7-9782-99335fa90216" providerId="AD" clId="Web-{7D50AF22-26C2-AE48-90F1-B4A0F342CF58}" dt="2018-10-28T11:46:22.638" v="184"/>
        <pc:sldMkLst>
          <pc:docMk/>
          <pc:sldMk cId="2373231483" sldId="296"/>
        </pc:sldMkLst>
      </pc:sldChg>
      <pc:sldChg chg="modSp">
        <pc:chgData name="Christel Lucas" userId="S::clucas@davinci.nl::942915c7-abdd-45a7-9782-99335fa90216" providerId="AD" clId="Web-{7D50AF22-26C2-AE48-90F1-B4A0F342CF58}" dt="2018-10-28T11:43:56.013" v="137" actId="20577"/>
        <pc:sldMkLst>
          <pc:docMk/>
          <pc:sldMk cId="2255868927" sldId="300"/>
        </pc:sldMkLst>
        <pc:spChg chg="mod">
          <ac:chgData name="Christel Lucas" userId="S::clucas@davinci.nl::942915c7-abdd-45a7-9782-99335fa90216" providerId="AD" clId="Web-{7D50AF22-26C2-AE48-90F1-B4A0F342CF58}" dt="2018-10-28T11:43:56.013" v="137" actId="20577"/>
          <ac:spMkLst>
            <pc:docMk/>
            <pc:sldMk cId="2255868927" sldId="300"/>
            <ac:spMk id="2" creationId="{00000000-0000-0000-0000-000000000000}"/>
          </ac:spMkLst>
        </pc:spChg>
      </pc:sldChg>
      <pc:sldChg chg="modSp">
        <pc:chgData name="Christel Lucas" userId="S::clucas@davinci.nl::942915c7-abdd-45a7-9782-99335fa90216" providerId="AD" clId="Web-{7D50AF22-26C2-AE48-90F1-B4A0F342CF58}" dt="2018-10-28T11:44:29.513" v="149" actId="20577"/>
        <pc:sldMkLst>
          <pc:docMk/>
          <pc:sldMk cId="1805308019" sldId="301"/>
        </pc:sldMkLst>
        <pc:spChg chg="mod">
          <ac:chgData name="Christel Lucas" userId="S::clucas@davinci.nl::942915c7-abdd-45a7-9782-99335fa90216" providerId="AD" clId="Web-{7D50AF22-26C2-AE48-90F1-B4A0F342CF58}" dt="2018-10-28T11:44:29.513" v="149" actId="20577"/>
          <ac:spMkLst>
            <pc:docMk/>
            <pc:sldMk cId="1805308019" sldId="301"/>
            <ac:spMk id="2" creationId="{00000000-0000-0000-0000-000000000000}"/>
          </ac:spMkLst>
        </pc:spChg>
      </pc:sldChg>
      <pc:sldChg chg="modSp">
        <pc:chgData name="Christel Lucas" userId="S::clucas@davinci.nl::942915c7-abdd-45a7-9782-99335fa90216" providerId="AD" clId="Web-{7D50AF22-26C2-AE48-90F1-B4A0F342CF58}" dt="2018-10-28T11:43:24.217" v="103" actId="20577"/>
        <pc:sldMkLst>
          <pc:docMk/>
          <pc:sldMk cId="180719413" sldId="303"/>
        </pc:sldMkLst>
        <pc:spChg chg="mod">
          <ac:chgData name="Christel Lucas" userId="S::clucas@davinci.nl::942915c7-abdd-45a7-9782-99335fa90216" providerId="AD" clId="Web-{7D50AF22-26C2-AE48-90F1-B4A0F342CF58}" dt="2018-10-28T11:43:24.217" v="103" actId="20577"/>
          <ac:spMkLst>
            <pc:docMk/>
            <pc:sldMk cId="180719413" sldId="303"/>
            <ac:spMk id="3" creationId="{00000000-0000-0000-0000-000000000000}"/>
          </ac:spMkLst>
        </pc:spChg>
      </pc:sldChg>
      <pc:sldChg chg="del">
        <pc:chgData name="Christel Lucas" userId="S::clucas@davinci.nl::942915c7-abdd-45a7-9782-99335fa90216" providerId="AD" clId="Web-{7D50AF22-26C2-AE48-90F1-B4A0F342CF58}" dt="2018-10-28T11:35:56.233" v="14"/>
        <pc:sldMkLst>
          <pc:docMk/>
          <pc:sldMk cId="1914244410" sldId="304"/>
        </pc:sldMkLst>
      </pc:sldChg>
      <pc:sldChg chg="add del">
        <pc:chgData name="Christel Lucas" userId="S::clucas@davinci.nl::942915c7-abdd-45a7-9782-99335fa90216" providerId="AD" clId="Web-{7D50AF22-26C2-AE48-90F1-B4A0F342CF58}" dt="2018-10-28T11:51:27.370" v="329"/>
        <pc:sldMkLst>
          <pc:docMk/>
          <pc:sldMk cId="2834100629" sldId="305"/>
        </pc:sldMkLst>
      </pc:sldChg>
      <pc:sldChg chg="add">
        <pc:chgData name="Christel Lucas" userId="S::clucas@davinci.nl::942915c7-abdd-45a7-9782-99335fa90216" providerId="AD" clId="Web-{7D50AF22-26C2-AE48-90F1-B4A0F342CF58}" dt="2018-10-28T11:35:49.498" v="1"/>
        <pc:sldMkLst>
          <pc:docMk/>
          <pc:sldMk cId="1431743798" sldId="306"/>
        </pc:sldMkLst>
      </pc:sldChg>
      <pc:sldChg chg="add del">
        <pc:chgData name="Christel Lucas" userId="S::clucas@davinci.nl::942915c7-abdd-45a7-9782-99335fa90216" providerId="AD" clId="Web-{7D50AF22-26C2-AE48-90F1-B4A0F342CF58}" dt="2018-10-28T11:51:04.511" v="322"/>
        <pc:sldMkLst>
          <pc:docMk/>
          <pc:sldMk cId="902457562" sldId="307"/>
        </pc:sldMkLst>
      </pc:sldChg>
      <pc:sldChg chg="modSp add del">
        <pc:chgData name="Christel Lucas" userId="S::clucas@davinci.nl::942915c7-abdd-45a7-9782-99335fa90216" providerId="AD" clId="Web-{7D50AF22-26C2-AE48-90F1-B4A0F342CF58}" dt="2018-10-28T11:51:24.230" v="328"/>
        <pc:sldMkLst>
          <pc:docMk/>
          <pc:sldMk cId="1837262589" sldId="308"/>
        </pc:sldMkLst>
        <pc:spChg chg="mod">
          <ac:chgData name="Christel Lucas" userId="S::clucas@davinci.nl::942915c7-abdd-45a7-9782-99335fa90216" providerId="AD" clId="Web-{7D50AF22-26C2-AE48-90F1-B4A0F342CF58}" dt="2018-10-28T11:36:27.654" v="21" actId="20577"/>
          <ac:spMkLst>
            <pc:docMk/>
            <pc:sldMk cId="1837262589" sldId="308"/>
            <ac:spMk id="7" creationId="{00000000-0000-0000-0000-000000000000}"/>
          </ac:spMkLst>
        </pc:spChg>
      </pc:sldChg>
      <pc:sldChg chg="add">
        <pc:chgData name="Christel Lucas" userId="S::clucas@davinci.nl::942915c7-abdd-45a7-9782-99335fa90216" providerId="AD" clId="Web-{7D50AF22-26C2-AE48-90F1-B4A0F342CF58}" dt="2018-10-28T11:35:49.686" v="4"/>
        <pc:sldMkLst>
          <pc:docMk/>
          <pc:sldMk cId="4220103298" sldId="309"/>
        </pc:sldMkLst>
      </pc:sldChg>
      <pc:sldChg chg="add">
        <pc:chgData name="Christel Lucas" userId="S::clucas@davinci.nl::942915c7-abdd-45a7-9782-99335fa90216" providerId="AD" clId="Web-{7D50AF22-26C2-AE48-90F1-B4A0F342CF58}" dt="2018-10-28T11:35:49.733" v="5"/>
        <pc:sldMkLst>
          <pc:docMk/>
          <pc:sldMk cId="3247644085" sldId="310"/>
        </pc:sldMkLst>
      </pc:sldChg>
      <pc:sldChg chg="add">
        <pc:chgData name="Christel Lucas" userId="S::clucas@davinci.nl::942915c7-abdd-45a7-9782-99335fa90216" providerId="AD" clId="Web-{7D50AF22-26C2-AE48-90F1-B4A0F342CF58}" dt="2018-10-28T11:35:49.780" v="6"/>
        <pc:sldMkLst>
          <pc:docMk/>
          <pc:sldMk cId="2927385744" sldId="311"/>
        </pc:sldMkLst>
      </pc:sldChg>
      <pc:sldChg chg="add">
        <pc:chgData name="Christel Lucas" userId="S::clucas@davinci.nl::942915c7-abdd-45a7-9782-99335fa90216" providerId="AD" clId="Web-{7D50AF22-26C2-AE48-90F1-B4A0F342CF58}" dt="2018-10-28T11:35:49.858" v="7"/>
        <pc:sldMkLst>
          <pc:docMk/>
          <pc:sldMk cId="3051579969" sldId="312"/>
        </pc:sldMkLst>
      </pc:sldChg>
      <pc:sldChg chg="add">
        <pc:chgData name="Christel Lucas" userId="S::clucas@davinci.nl::942915c7-abdd-45a7-9782-99335fa90216" providerId="AD" clId="Web-{7D50AF22-26C2-AE48-90F1-B4A0F342CF58}" dt="2018-10-28T11:35:49.920" v="8"/>
        <pc:sldMkLst>
          <pc:docMk/>
          <pc:sldMk cId="425781162" sldId="313"/>
        </pc:sldMkLst>
      </pc:sldChg>
      <pc:sldChg chg="add">
        <pc:chgData name="Christel Lucas" userId="S::clucas@davinci.nl::942915c7-abdd-45a7-9782-99335fa90216" providerId="AD" clId="Web-{7D50AF22-26C2-AE48-90F1-B4A0F342CF58}" dt="2018-10-28T11:35:49.983" v="9"/>
        <pc:sldMkLst>
          <pc:docMk/>
          <pc:sldMk cId="510422458" sldId="314"/>
        </pc:sldMkLst>
      </pc:sldChg>
      <pc:sldChg chg="add">
        <pc:chgData name="Christel Lucas" userId="S::clucas@davinci.nl::942915c7-abdd-45a7-9782-99335fa90216" providerId="AD" clId="Web-{7D50AF22-26C2-AE48-90F1-B4A0F342CF58}" dt="2018-10-28T11:35:50.030" v="10"/>
        <pc:sldMkLst>
          <pc:docMk/>
          <pc:sldMk cId="2492631957" sldId="315"/>
        </pc:sldMkLst>
      </pc:sldChg>
      <pc:sldChg chg="modSp add">
        <pc:chgData name="Christel Lucas" userId="S::clucas@davinci.nl::942915c7-abdd-45a7-9782-99335fa90216" providerId="AD" clId="Web-{7D50AF22-26C2-AE48-90F1-B4A0F342CF58}" dt="2018-10-28T11:44:40.497" v="154" actId="1076"/>
        <pc:sldMkLst>
          <pc:docMk/>
          <pc:sldMk cId="4113597789" sldId="316"/>
        </pc:sldMkLst>
        <pc:spChg chg="mod">
          <ac:chgData name="Christel Lucas" userId="S::clucas@davinci.nl::942915c7-abdd-45a7-9782-99335fa90216" providerId="AD" clId="Web-{7D50AF22-26C2-AE48-90F1-B4A0F342CF58}" dt="2018-10-28T11:44:37.232" v="153" actId="1076"/>
          <ac:spMkLst>
            <pc:docMk/>
            <pc:sldMk cId="4113597789" sldId="316"/>
            <ac:spMk id="6" creationId="{00000000-0000-0000-0000-000000000000}"/>
          </ac:spMkLst>
        </pc:spChg>
        <pc:picChg chg="mod">
          <ac:chgData name="Christel Lucas" userId="S::clucas@davinci.nl::942915c7-abdd-45a7-9782-99335fa90216" providerId="AD" clId="Web-{7D50AF22-26C2-AE48-90F1-B4A0F342CF58}" dt="2018-10-28T11:44:40.497" v="154" actId="1076"/>
          <ac:picMkLst>
            <pc:docMk/>
            <pc:sldMk cId="4113597789" sldId="316"/>
            <ac:picMk id="5" creationId="{00000000-0000-0000-0000-000000000000}"/>
          </ac:picMkLst>
        </pc:picChg>
      </pc:sldChg>
      <pc:sldChg chg="modSp add del">
        <pc:chgData name="Christel Lucas" userId="S::clucas@davinci.nl::942915c7-abdd-45a7-9782-99335fa90216" providerId="AD" clId="Web-{7D50AF22-26C2-AE48-90F1-B4A0F342CF58}" dt="2018-10-28T11:44:32.451" v="152"/>
        <pc:sldMkLst>
          <pc:docMk/>
          <pc:sldMk cId="3670687398" sldId="317"/>
        </pc:sldMkLst>
        <pc:spChg chg="mod">
          <ac:chgData name="Christel Lucas" userId="S::clucas@davinci.nl::942915c7-abdd-45a7-9782-99335fa90216" providerId="AD" clId="Web-{7D50AF22-26C2-AE48-90F1-B4A0F342CF58}" dt="2018-10-28T11:44:22.435" v="141" actId="20577"/>
          <ac:spMkLst>
            <pc:docMk/>
            <pc:sldMk cId="3670687398" sldId="317"/>
            <ac:spMk id="3" creationId="{00000000-0000-0000-0000-000000000000}"/>
          </ac:spMkLst>
        </pc:spChg>
      </pc:sldChg>
      <pc:sldChg chg="add del">
        <pc:chgData name="Christel Lucas" userId="S::clucas@davinci.nl::942915c7-abdd-45a7-9782-99335fa90216" providerId="AD" clId="Web-{7D50AF22-26C2-AE48-90F1-B4A0F342CF58}" dt="2018-10-28T11:44:30.404" v="151"/>
        <pc:sldMkLst>
          <pc:docMk/>
          <pc:sldMk cId="3052379988" sldId="318"/>
        </pc:sldMkLst>
      </pc:sldChg>
      <pc:sldChg chg="add del ord">
        <pc:chgData name="Christel Lucas" userId="S::clucas@davinci.nl::942915c7-abdd-45a7-9782-99335fa90216" providerId="AD" clId="Web-{7D50AF22-26C2-AE48-90F1-B4A0F342CF58}" dt="2018-10-28T11:40:17.623" v="25"/>
        <pc:sldMkLst>
          <pc:docMk/>
          <pc:sldMk cId="162024742" sldId="31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1DA7E1E-21B6-4988-82B9-EDE3A344AA42}" type="datetimeFigureOut">
              <a:rPr lang="nl-NL" smtClean="0"/>
              <a:pPr/>
              <a:t>14-3-2022</a:t>
            </a:fld>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0E83930-21BE-4BEE-92BC-7A0BA2E60DE1}" type="slidenum">
              <a:rPr lang="nl-NL" smtClean="0"/>
              <a:pPr/>
              <a:t>‹nr.›</a:t>
            </a:fld>
            <a:endParaRPr lang="nl-NL"/>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E0E83930-21BE-4BEE-92BC-7A0BA2E60DE1}" type="slidenum">
              <a:rPr lang="nl-NL" smtClean="0"/>
              <a:pPr/>
              <a:t>23</a:t>
            </a:fld>
            <a:endParaRPr lang="nl-NL"/>
          </a:p>
        </p:txBody>
      </p:sp>
    </p:spTree>
    <p:extLst>
      <p:ext uri="{BB962C8B-B14F-4D97-AF65-F5344CB8AC3E}">
        <p14:creationId xmlns:p14="http://schemas.microsoft.com/office/powerpoint/2010/main" val="2836364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E0E83930-21BE-4BEE-92BC-7A0BA2E60DE1}" type="slidenum">
              <a:rPr lang="nl-NL" smtClean="0"/>
              <a:pPr/>
              <a:t>24</a:t>
            </a:fld>
            <a:endParaRPr lang="nl-NL"/>
          </a:p>
        </p:txBody>
      </p:sp>
    </p:spTree>
    <p:extLst>
      <p:ext uri="{BB962C8B-B14F-4D97-AF65-F5344CB8AC3E}">
        <p14:creationId xmlns:p14="http://schemas.microsoft.com/office/powerpoint/2010/main" val="18600200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10" name="Rechthoekige driehoek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Titel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nl-NL"/>
              <a:t>Klik om de stijl te bewerken</a:t>
            </a:r>
            <a:endParaRPr kumimoji="0" lang="en-US"/>
          </a:p>
        </p:txBody>
      </p:sp>
      <p:sp>
        <p:nvSpPr>
          <p:cNvPr id="17" name="Ondertitel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nl-NL"/>
              <a:t>Klik om het opmaakprofiel van de modelondertitel te bewerken</a:t>
            </a:r>
            <a:endParaRPr kumimoji="0" lang="en-US"/>
          </a:p>
        </p:txBody>
      </p:sp>
      <p:grpSp>
        <p:nvGrpSpPr>
          <p:cNvPr id="2" name="Groep 1"/>
          <p:cNvGrpSpPr/>
          <p:nvPr/>
        </p:nvGrpSpPr>
        <p:grpSpPr>
          <a:xfrm>
            <a:off x="-3765" y="4953000"/>
            <a:ext cx="9147765" cy="1912088"/>
            <a:chOff x="-3765" y="4832896"/>
            <a:chExt cx="9147765" cy="2032192"/>
          </a:xfrm>
        </p:grpSpPr>
        <p:sp>
          <p:nvSpPr>
            <p:cNvPr id="7" name="Vrije v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Vrije v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Vrije v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Rechte verbindingslijn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Tijdelijke aanduiding voor datum 29"/>
          <p:cNvSpPr>
            <a:spLocks noGrp="1"/>
          </p:cNvSpPr>
          <p:nvPr>
            <p:ph type="dt" sz="half" idx="10"/>
          </p:nvPr>
        </p:nvSpPr>
        <p:spPr/>
        <p:txBody>
          <a:bodyPr/>
          <a:lstStyle>
            <a:lvl1pPr>
              <a:defRPr>
                <a:solidFill>
                  <a:srgbClr val="FFFFFF"/>
                </a:solidFill>
              </a:defRPr>
            </a:lvl1pPr>
            <a:extLst/>
          </a:lstStyle>
          <a:p>
            <a:fld id="{61C8716B-C72B-477D-BF0D-69E730E47F07}" type="datetimeFigureOut">
              <a:rPr lang="nl-NL" smtClean="0"/>
              <a:pPr/>
              <a:t>14-3-2022</a:t>
            </a:fld>
            <a:endParaRPr lang="nl-NL"/>
          </a:p>
        </p:txBody>
      </p:sp>
      <p:sp>
        <p:nvSpPr>
          <p:cNvPr id="19" name="Tijdelijke aanduiding voor voettekst 18"/>
          <p:cNvSpPr>
            <a:spLocks noGrp="1"/>
          </p:cNvSpPr>
          <p:nvPr>
            <p:ph type="ftr" sz="quarter" idx="11"/>
          </p:nvPr>
        </p:nvSpPr>
        <p:spPr/>
        <p:txBody>
          <a:bodyPr/>
          <a:lstStyle>
            <a:lvl1pPr>
              <a:defRPr>
                <a:solidFill>
                  <a:schemeClr val="accent1">
                    <a:tint val="20000"/>
                  </a:schemeClr>
                </a:solidFill>
              </a:defRPr>
            </a:lvl1pPr>
            <a:extLst/>
          </a:lstStyle>
          <a:p>
            <a:endParaRPr lang="nl-NL"/>
          </a:p>
        </p:txBody>
      </p:sp>
      <p:sp>
        <p:nvSpPr>
          <p:cNvPr id="27" name="Tijdelijke aanduiding voor dianummer 26"/>
          <p:cNvSpPr>
            <a:spLocks noGrp="1"/>
          </p:cNvSpPr>
          <p:nvPr>
            <p:ph type="sldNum" sz="quarter" idx="12"/>
          </p:nvPr>
        </p:nvSpPr>
        <p:spPr/>
        <p:txBody>
          <a:bodyPr/>
          <a:lstStyle>
            <a:lvl1pPr>
              <a:defRPr>
                <a:solidFill>
                  <a:srgbClr val="FFFFFF"/>
                </a:solidFill>
              </a:defRPr>
            </a:lvl1pPr>
            <a:extLst/>
          </a:lstStyle>
          <a:p>
            <a:fld id="{4ACAE672-7EDA-4E68-A5F6-7C88C97C027C}" type="slidenum">
              <a:rPr lang="nl-NL" smtClean="0"/>
              <a:pPr/>
              <a:t>‹nr.›</a:t>
            </a:fld>
            <a:endParaRPr lang="nl-N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nl-NL"/>
              <a:t>Klik om de stijl te bewerken</a:t>
            </a:r>
            <a:endParaRPr kumimoji="0" lang="en-US"/>
          </a:p>
        </p:txBody>
      </p:sp>
      <p:sp>
        <p:nvSpPr>
          <p:cNvPr id="3" name="Tijdelijke aanduiding voor verticale tekst 2"/>
          <p:cNvSpPr>
            <a:spLocks noGrp="1"/>
          </p:cNvSpPr>
          <p:nvPr>
            <p:ph type="body" orient="vert" idx="1"/>
          </p:nvPr>
        </p:nvSpPr>
        <p:spPr>
          <a:xfrm>
            <a:off x="457200" y="1481329"/>
            <a:ext cx="8229600" cy="4386071"/>
          </a:xfrm>
        </p:spPr>
        <p:txBody>
          <a:bodyPr vert="eaVert"/>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4" name="Tijdelijke aanduiding voor datum 3"/>
          <p:cNvSpPr>
            <a:spLocks noGrp="1"/>
          </p:cNvSpPr>
          <p:nvPr>
            <p:ph type="dt" sz="half" idx="10"/>
          </p:nvPr>
        </p:nvSpPr>
        <p:spPr/>
        <p:txBody>
          <a:bodyPr/>
          <a:lstStyle/>
          <a:p>
            <a:fld id="{61C8716B-C72B-477D-BF0D-69E730E47F07}" type="datetimeFigureOut">
              <a:rPr lang="nl-NL" smtClean="0"/>
              <a:pPr/>
              <a:t>14-3-2022</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4ACAE672-7EDA-4E68-A5F6-7C88C97C027C}" type="slidenum">
              <a:rPr lang="nl-NL" smtClean="0"/>
              <a:pPr/>
              <a:t>‹nr.›</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844013" y="274640"/>
            <a:ext cx="1777470" cy="5592761"/>
          </a:xfrm>
        </p:spPr>
        <p:txBody>
          <a:bodyPr vert="eaVert"/>
          <a:lstStyle/>
          <a:p>
            <a:r>
              <a:rPr kumimoji="0" lang="nl-NL"/>
              <a:t>Klik om de stijl te bewerken</a:t>
            </a:r>
            <a:endParaRPr kumimoji="0" lang="en-US"/>
          </a:p>
        </p:txBody>
      </p:sp>
      <p:sp>
        <p:nvSpPr>
          <p:cNvPr id="3" name="Tijdelijke aanduiding voor verticale tekst 2"/>
          <p:cNvSpPr>
            <a:spLocks noGrp="1"/>
          </p:cNvSpPr>
          <p:nvPr>
            <p:ph type="body" orient="vert" idx="1"/>
          </p:nvPr>
        </p:nvSpPr>
        <p:spPr>
          <a:xfrm>
            <a:off x="457200" y="274641"/>
            <a:ext cx="6324600" cy="5592760"/>
          </a:xfrm>
        </p:spPr>
        <p:txBody>
          <a:bodyPr vert="eaVert"/>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4" name="Tijdelijke aanduiding voor datum 3"/>
          <p:cNvSpPr>
            <a:spLocks noGrp="1"/>
          </p:cNvSpPr>
          <p:nvPr>
            <p:ph type="dt" sz="half" idx="10"/>
          </p:nvPr>
        </p:nvSpPr>
        <p:spPr/>
        <p:txBody>
          <a:bodyPr/>
          <a:lstStyle/>
          <a:p>
            <a:fld id="{61C8716B-C72B-477D-BF0D-69E730E47F07}" type="datetimeFigureOut">
              <a:rPr lang="nl-NL" smtClean="0"/>
              <a:pPr/>
              <a:t>14-3-2022</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4ACAE672-7EDA-4E68-A5F6-7C88C97C027C}" type="slidenum">
              <a:rPr lang="nl-NL" smtClean="0"/>
              <a:pPr/>
              <a:t>‹nr.›</a:t>
            </a:fld>
            <a:endParaRPr lang="nl-NL"/>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Logo animatie">
    <p:spTree>
      <p:nvGrpSpPr>
        <p:cNvPr id="1" name=""/>
        <p:cNvGrpSpPr/>
        <p:nvPr/>
      </p:nvGrpSpPr>
      <p:grpSpPr>
        <a:xfrm>
          <a:off x="0" y="0"/>
          <a:ext cx="0" cy="0"/>
          <a:chOff x="0" y="0"/>
          <a:chExt cx="0" cy="0"/>
        </a:xfrm>
      </p:grpSpPr>
      <p:sp>
        <p:nvSpPr>
          <p:cNvPr id="2" name="Oval 8"/>
          <p:cNvSpPr>
            <a:spLocks noChangeArrowheads="1"/>
          </p:cNvSpPr>
          <p:nvPr userDrawn="1"/>
        </p:nvSpPr>
        <p:spPr bwMode="auto">
          <a:xfrm>
            <a:off x="2892425" y="2108200"/>
            <a:ext cx="2703513" cy="2703513"/>
          </a:xfrm>
          <a:prstGeom prst="ellipse">
            <a:avLst/>
          </a:prstGeom>
          <a:solidFill>
            <a:srgbClr val="9DCDA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nl-NL" altLang="nl-NL"/>
          </a:p>
        </p:txBody>
      </p:sp>
      <p:sp>
        <p:nvSpPr>
          <p:cNvPr id="3" name="Oval 8"/>
          <p:cNvSpPr>
            <a:spLocks noChangeArrowheads="1"/>
          </p:cNvSpPr>
          <p:nvPr userDrawn="1"/>
        </p:nvSpPr>
        <p:spPr bwMode="auto">
          <a:xfrm>
            <a:off x="3529013" y="1903413"/>
            <a:ext cx="2703512" cy="2703512"/>
          </a:xfrm>
          <a:prstGeom prst="ellipse">
            <a:avLst/>
          </a:prstGeom>
          <a:solidFill>
            <a:srgbClr val="95D4EA">
              <a:alpha val="79999"/>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nl-NL" altLang="nl-NL"/>
          </a:p>
        </p:txBody>
      </p:sp>
      <p:sp>
        <p:nvSpPr>
          <p:cNvPr id="4" name="Oval 8"/>
          <p:cNvSpPr>
            <a:spLocks noChangeArrowheads="1"/>
          </p:cNvSpPr>
          <p:nvPr userDrawn="1"/>
        </p:nvSpPr>
        <p:spPr bwMode="auto">
          <a:xfrm>
            <a:off x="3263900" y="2166938"/>
            <a:ext cx="2703513" cy="2703512"/>
          </a:xfrm>
          <a:prstGeom prst="ellipse">
            <a:avLst/>
          </a:prstGeom>
          <a:solidFill>
            <a:srgbClr val="95D4EA">
              <a:alpha val="8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nl-NL" altLang="nl-NL"/>
          </a:p>
        </p:txBody>
      </p:sp>
      <p:grpSp>
        <p:nvGrpSpPr>
          <p:cNvPr id="5" name="Groep 4"/>
          <p:cNvGrpSpPr>
            <a:grpSpLocks/>
          </p:cNvGrpSpPr>
          <p:nvPr userDrawn="1"/>
        </p:nvGrpSpPr>
        <p:grpSpPr bwMode="auto">
          <a:xfrm>
            <a:off x="2892425" y="1908175"/>
            <a:ext cx="3340100" cy="3024188"/>
            <a:chOff x="2892426" y="1908175"/>
            <a:chExt cx="3340099" cy="3024188"/>
          </a:xfrm>
        </p:grpSpPr>
        <p:sp>
          <p:nvSpPr>
            <p:cNvPr id="6" name="AutoShape 3"/>
            <p:cNvSpPr>
              <a:spLocks noChangeAspect="1" noChangeArrowheads="1" noTextEdit="1"/>
            </p:cNvSpPr>
            <p:nvPr/>
          </p:nvSpPr>
          <p:spPr bwMode="auto">
            <a:xfrm>
              <a:off x="2894013" y="1908175"/>
              <a:ext cx="3338512"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p>
          </p:txBody>
        </p:sp>
        <p:sp>
          <p:nvSpPr>
            <p:cNvPr id="7" name="Oval 5"/>
            <p:cNvSpPr>
              <a:spLocks noChangeArrowheads="1"/>
            </p:cNvSpPr>
            <p:nvPr/>
          </p:nvSpPr>
          <p:spPr bwMode="auto">
            <a:xfrm>
              <a:off x="2892426" y="2108200"/>
              <a:ext cx="2703512" cy="27035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nl-NL" altLang="nl-NL"/>
            </a:p>
          </p:txBody>
        </p:sp>
        <p:sp>
          <p:nvSpPr>
            <p:cNvPr id="8" name="Oval 6"/>
            <p:cNvSpPr>
              <a:spLocks noChangeArrowheads="1"/>
            </p:cNvSpPr>
            <p:nvPr/>
          </p:nvSpPr>
          <p:spPr bwMode="auto">
            <a:xfrm>
              <a:off x="3157539" y="2224088"/>
              <a:ext cx="2701924" cy="270351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nl-NL" altLang="nl-NL"/>
            </a:p>
          </p:txBody>
        </p:sp>
        <p:sp>
          <p:nvSpPr>
            <p:cNvPr id="9" name="Oval 7"/>
            <p:cNvSpPr>
              <a:spLocks noChangeArrowheads="1"/>
            </p:cNvSpPr>
            <p:nvPr/>
          </p:nvSpPr>
          <p:spPr bwMode="auto">
            <a:xfrm>
              <a:off x="3530601" y="1908175"/>
              <a:ext cx="2701924" cy="27035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nl-NL" altLang="nl-NL"/>
            </a:p>
          </p:txBody>
        </p:sp>
        <p:sp>
          <p:nvSpPr>
            <p:cNvPr id="10" name="Oval 8"/>
            <p:cNvSpPr>
              <a:spLocks noChangeArrowheads="1"/>
            </p:cNvSpPr>
            <p:nvPr/>
          </p:nvSpPr>
          <p:spPr bwMode="auto">
            <a:xfrm>
              <a:off x="2892426" y="2108200"/>
              <a:ext cx="2703512" cy="2703513"/>
            </a:xfrm>
            <a:prstGeom prst="ellipse">
              <a:avLst/>
            </a:prstGeom>
            <a:solidFill>
              <a:srgbClr val="9DCDA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nl-NL" altLang="nl-NL"/>
            </a:p>
          </p:txBody>
        </p:sp>
        <p:sp>
          <p:nvSpPr>
            <p:cNvPr id="11" name="Freeform 9"/>
            <p:cNvSpPr>
              <a:spLocks/>
            </p:cNvSpPr>
            <p:nvPr/>
          </p:nvSpPr>
          <p:spPr bwMode="auto">
            <a:xfrm>
              <a:off x="3838575" y="4433888"/>
              <a:ext cx="1714500" cy="493713"/>
            </a:xfrm>
            <a:custGeom>
              <a:avLst/>
              <a:gdLst>
                <a:gd name="T0" fmla="*/ 2147483647 w 1109"/>
                <a:gd name="T1" fmla="*/ 0 h 319"/>
                <a:gd name="T2" fmla="*/ 2147483647 w 1109"/>
                <a:gd name="T3" fmla="*/ 2147483647 h 319"/>
                <a:gd name="T4" fmla="*/ 2147483647 w 1109"/>
                <a:gd name="T5" fmla="*/ 2147483647 h 319"/>
                <a:gd name="T6" fmla="*/ 0 w 1109"/>
                <a:gd name="T7" fmla="*/ 2147483647 h 319"/>
                <a:gd name="T8" fmla="*/ 2147483647 w 1109"/>
                <a:gd name="T9" fmla="*/ 2147483647 h 319"/>
                <a:gd name="T10" fmla="*/ 2147483647 w 1109"/>
                <a:gd name="T11" fmla="*/ 0 h 3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09" h="319">
                  <a:moveTo>
                    <a:pt x="1109" y="0"/>
                  </a:moveTo>
                  <a:cubicBezTo>
                    <a:pt x="994" y="66"/>
                    <a:pt x="862" y="107"/>
                    <a:pt x="721" y="114"/>
                  </a:cubicBezTo>
                  <a:cubicBezTo>
                    <a:pt x="588" y="196"/>
                    <a:pt x="431" y="244"/>
                    <a:pt x="262" y="244"/>
                  </a:cubicBezTo>
                  <a:cubicBezTo>
                    <a:pt x="171" y="244"/>
                    <a:pt x="83" y="230"/>
                    <a:pt x="0" y="204"/>
                  </a:cubicBezTo>
                  <a:cubicBezTo>
                    <a:pt x="127" y="277"/>
                    <a:pt x="276" y="319"/>
                    <a:pt x="434" y="319"/>
                  </a:cubicBezTo>
                  <a:cubicBezTo>
                    <a:pt x="706" y="319"/>
                    <a:pt x="949" y="195"/>
                    <a:pt x="1109" y="0"/>
                  </a:cubicBezTo>
                </a:path>
              </a:pathLst>
            </a:custGeom>
            <a:solidFill>
              <a:srgbClr val="95D4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12" name="Freeform 10"/>
            <p:cNvSpPr>
              <a:spLocks/>
            </p:cNvSpPr>
            <p:nvPr/>
          </p:nvSpPr>
          <p:spPr bwMode="auto">
            <a:xfrm>
              <a:off x="3157538" y="2403475"/>
              <a:ext cx="1795462" cy="2408238"/>
            </a:xfrm>
            <a:custGeom>
              <a:avLst/>
              <a:gdLst>
                <a:gd name="T0" fmla="*/ 2147483647 w 1162"/>
                <a:gd name="T1" fmla="*/ 0 h 1558"/>
                <a:gd name="T2" fmla="*/ 0 w 1162"/>
                <a:gd name="T3" fmla="*/ 2147483647 h 1558"/>
                <a:gd name="T4" fmla="*/ 2147483647 w 1162"/>
                <a:gd name="T5" fmla="*/ 2147483647 h 1558"/>
                <a:gd name="T6" fmla="*/ 2147483647 w 1162"/>
                <a:gd name="T7" fmla="*/ 2147483647 h 1558"/>
                <a:gd name="T8" fmla="*/ 2147483647 w 1162"/>
                <a:gd name="T9" fmla="*/ 2147483647 h 1558"/>
                <a:gd name="T10" fmla="*/ 2147483647 w 1162"/>
                <a:gd name="T11" fmla="*/ 2147483647 h 1558"/>
                <a:gd name="T12" fmla="*/ 2147483647 w 1162"/>
                <a:gd name="T13" fmla="*/ 2147483647 h 1558"/>
                <a:gd name="T14" fmla="*/ 2147483647 w 1162"/>
                <a:gd name="T15" fmla="*/ 2147483647 h 1558"/>
                <a:gd name="T16" fmla="*/ 2147483647 w 1162"/>
                <a:gd name="T17" fmla="*/ 0 h 15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62" h="1558">
                  <a:moveTo>
                    <a:pt x="441" y="0"/>
                  </a:moveTo>
                  <a:cubicBezTo>
                    <a:pt x="178" y="150"/>
                    <a:pt x="0" y="434"/>
                    <a:pt x="0" y="759"/>
                  </a:cubicBezTo>
                  <a:cubicBezTo>
                    <a:pt x="0" y="1084"/>
                    <a:pt x="178" y="1367"/>
                    <a:pt x="441" y="1518"/>
                  </a:cubicBezTo>
                  <a:cubicBezTo>
                    <a:pt x="524" y="1544"/>
                    <a:pt x="612" y="1558"/>
                    <a:pt x="703" y="1558"/>
                  </a:cubicBezTo>
                  <a:cubicBezTo>
                    <a:pt x="872" y="1558"/>
                    <a:pt x="1029" y="1510"/>
                    <a:pt x="1162" y="1428"/>
                  </a:cubicBezTo>
                  <a:cubicBezTo>
                    <a:pt x="1162" y="1428"/>
                    <a:pt x="1162" y="1428"/>
                    <a:pt x="1162" y="1428"/>
                  </a:cubicBezTo>
                  <a:cubicBezTo>
                    <a:pt x="1147" y="1429"/>
                    <a:pt x="1132" y="1429"/>
                    <a:pt x="1116" y="1429"/>
                  </a:cubicBezTo>
                  <a:cubicBezTo>
                    <a:pt x="633" y="1429"/>
                    <a:pt x="242" y="1038"/>
                    <a:pt x="242" y="555"/>
                  </a:cubicBezTo>
                  <a:cubicBezTo>
                    <a:pt x="242" y="344"/>
                    <a:pt x="316" y="151"/>
                    <a:pt x="441" y="0"/>
                  </a:cubicBezTo>
                </a:path>
              </a:pathLst>
            </a:custGeom>
            <a:solidFill>
              <a:srgbClr val="46B3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13" name="Freeform 11"/>
            <p:cNvSpPr>
              <a:spLocks/>
            </p:cNvSpPr>
            <p:nvPr/>
          </p:nvSpPr>
          <p:spPr bwMode="auto">
            <a:xfrm>
              <a:off x="4171950" y="1908175"/>
              <a:ext cx="2060575" cy="2525713"/>
            </a:xfrm>
            <a:custGeom>
              <a:avLst/>
              <a:gdLst>
                <a:gd name="T0" fmla="*/ 2147483647 w 1333"/>
                <a:gd name="T1" fmla="*/ 0 h 1634"/>
                <a:gd name="T2" fmla="*/ 0 w 1333"/>
                <a:gd name="T3" fmla="*/ 2147483647 h 1634"/>
                <a:gd name="T4" fmla="*/ 2147483647 w 1333"/>
                <a:gd name="T5" fmla="*/ 2147483647 h 1634"/>
                <a:gd name="T6" fmla="*/ 2147483647 w 1333"/>
                <a:gd name="T7" fmla="*/ 2147483647 h 1634"/>
                <a:gd name="T8" fmla="*/ 2147483647 w 1333"/>
                <a:gd name="T9" fmla="*/ 2147483647 h 1634"/>
                <a:gd name="T10" fmla="*/ 2147483647 w 1333"/>
                <a:gd name="T11" fmla="*/ 2147483647 h 1634"/>
                <a:gd name="T12" fmla="*/ 2147483647 w 1333"/>
                <a:gd name="T13" fmla="*/ 2147483647 h 1634"/>
                <a:gd name="T14" fmla="*/ 2147483647 w 1333"/>
                <a:gd name="T15" fmla="*/ 0 h 163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33" h="1634">
                  <a:moveTo>
                    <a:pt x="459" y="0"/>
                  </a:moveTo>
                  <a:cubicBezTo>
                    <a:pt x="291" y="0"/>
                    <a:pt x="133" y="48"/>
                    <a:pt x="0" y="131"/>
                  </a:cubicBezTo>
                  <a:cubicBezTo>
                    <a:pt x="15" y="130"/>
                    <a:pt x="31" y="129"/>
                    <a:pt x="46" y="129"/>
                  </a:cubicBezTo>
                  <a:cubicBezTo>
                    <a:pt x="204" y="129"/>
                    <a:pt x="353" y="171"/>
                    <a:pt x="481" y="245"/>
                  </a:cubicBezTo>
                  <a:cubicBezTo>
                    <a:pt x="835" y="356"/>
                    <a:pt x="1092" y="687"/>
                    <a:pt x="1092" y="1079"/>
                  </a:cubicBezTo>
                  <a:cubicBezTo>
                    <a:pt x="1092" y="1290"/>
                    <a:pt x="1018" y="1483"/>
                    <a:pt x="893" y="1634"/>
                  </a:cubicBezTo>
                  <a:cubicBezTo>
                    <a:pt x="1156" y="1483"/>
                    <a:pt x="1333" y="1200"/>
                    <a:pt x="1333" y="875"/>
                  </a:cubicBezTo>
                  <a:cubicBezTo>
                    <a:pt x="1333" y="392"/>
                    <a:pt x="942" y="0"/>
                    <a:pt x="459" y="0"/>
                  </a:cubicBezTo>
                </a:path>
              </a:pathLst>
            </a:custGeom>
            <a:solidFill>
              <a:srgbClr val="95D4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14" name="Freeform 12"/>
            <p:cNvSpPr>
              <a:spLocks/>
            </p:cNvSpPr>
            <p:nvPr/>
          </p:nvSpPr>
          <p:spPr bwMode="auto">
            <a:xfrm>
              <a:off x="3838575" y="2108200"/>
              <a:ext cx="1076325" cy="295275"/>
            </a:xfrm>
            <a:custGeom>
              <a:avLst/>
              <a:gdLst>
                <a:gd name="T0" fmla="*/ 2147483647 w 697"/>
                <a:gd name="T1" fmla="*/ 0 h 191"/>
                <a:gd name="T2" fmla="*/ 2147483647 w 697"/>
                <a:gd name="T3" fmla="*/ 2147483647 h 191"/>
                <a:gd name="T4" fmla="*/ 2147483647 w 697"/>
                <a:gd name="T5" fmla="*/ 2147483647 h 191"/>
                <a:gd name="T6" fmla="*/ 0 w 697"/>
                <a:gd name="T7" fmla="*/ 2147483647 h 191"/>
                <a:gd name="T8" fmla="*/ 2147483647 w 697"/>
                <a:gd name="T9" fmla="*/ 2147483647 h 191"/>
                <a:gd name="T10" fmla="*/ 2147483647 w 697"/>
                <a:gd name="T11" fmla="*/ 2147483647 h 191"/>
                <a:gd name="T12" fmla="*/ 2147483647 w 697"/>
                <a:gd name="T13" fmla="*/ 0 h 19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97" h="191">
                  <a:moveTo>
                    <a:pt x="262" y="0"/>
                  </a:moveTo>
                  <a:cubicBezTo>
                    <a:pt x="247" y="0"/>
                    <a:pt x="231" y="1"/>
                    <a:pt x="216" y="2"/>
                  </a:cubicBezTo>
                  <a:cubicBezTo>
                    <a:pt x="216" y="2"/>
                    <a:pt x="216" y="2"/>
                    <a:pt x="216" y="2"/>
                  </a:cubicBezTo>
                  <a:cubicBezTo>
                    <a:pt x="134" y="52"/>
                    <a:pt x="61" y="116"/>
                    <a:pt x="0" y="191"/>
                  </a:cubicBezTo>
                  <a:cubicBezTo>
                    <a:pt x="127" y="117"/>
                    <a:pt x="276" y="75"/>
                    <a:pt x="434" y="75"/>
                  </a:cubicBezTo>
                  <a:cubicBezTo>
                    <a:pt x="525" y="75"/>
                    <a:pt x="614" y="89"/>
                    <a:pt x="697" y="116"/>
                  </a:cubicBezTo>
                  <a:cubicBezTo>
                    <a:pt x="569" y="42"/>
                    <a:pt x="420" y="0"/>
                    <a:pt x="262" y="0"/>
                  </a:cubicBezTo>
                </a:path>
              </a:pathLst>
            </a:custGeom>
            <a:solidFill>
              <a:srgbClr val="46B3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15" name="Freeform 13"/>
            <p:cNvSpPr>
              <a:spLocks/>
            </p:cNvSpPr>
            <p:nvPr/>
          </p:nvSpPr>
          <p:spPr bwMode="auto">
            <a:xfrm>
              <a:off x="4914900" y="2287588"/>
              <a:ext cx="944562" cy="2322513"/>
            </a:xfrm>
            <a:custGeom>
              <a:avLst/>
              <a:gdLst>
                <a:gd name="T0" fmla="*/ 0 w 611"/>
                <a:gd name="T1" fmla="*/ 0 h 1503"/>
                <a:gd name="T2" fmla="*/ 2147483647 w 611"/>
                <a:gd name="T3" fmla="*/ 2147483647 h 1503"/>
                <a:gd name="T4" fmla="*/ 2147483647 w 611"/>
                <a:gd name="T5" fmla="*/ 2147483647 h 1503"/>
                <a:gd name="T6" fmla="*/ 2147483647 w 611"/>
                <a:gd name="T7" fmla="*/ 2147483647 h 1503"/>
                <a:gd name="T8" fmla="*/ 2147483647 w 611"/>
                <a:gd name="T9" fmla="*/ 2147483647 h 1503"/>
                <a:gd name="T10" fmla="*/ 0 w 611"/>
                <a:gd name="T11" fmla="*/ 0 h 150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11" h="1503">
                  <a:moveTo>
                    <a:pt x="0" y="0"/>
                  </a:moveTo>
                  <a:cubicBezTo>
                    <a:pt x="263" y="150"/>
                    <a:pt x="440" y="434"/>
                    <a:pt x="440" y="759"/>
                  </a:cubicBezTo>
                  <a:cubicBezTo>
                    <a:pt x="440" y="1073"/>
                    <a:pt x="274" y="1349"/>
                    <a:pt x="24" y="1503"/>
                  </a:cubicBezTo>
                  <a:cubicBezTo>
                    <a:pt x="165" y="1496"/>
                    <a:pt x="297" y="1455"/>
                    <a:pt x="412" y="1389"/>
                  </a:cubicBezTo>
                  <a:cubicBezTo>
                    <a:pt x="537" y="1238"/>
                    <a:pt x="611" y="1045"/>
                    <a:pt x="611" y="834"/>
                  </a:cubicBezTo>
                  <a:cubicBezTo>
                    <a:pt x="611" y="442"/>
                    <a:pt x="354" y="111"/>
                    <a:pt x="0" y="0"/>
                  </a:cubicBezTo>
                </a:path>
              </a:pathLst>
            </a:custGeom>
            <a:solidFill>
              <a:srgbClr val="2AB9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16" name="Freeform 14"/>
            <p:cNvSpPr>
              <a:spLocks/>
            </p:cNvSpPr>
            <p:nvPr/>
          </p:nvSpPr>
          <p:spPr bwMode="auto">
            <a:xfrm>
              <a:off x="3530600" y="2224088"/>
              <a:ext cx="2065337" cy="2387600"/>
            </a:xfrm>
            <a:custGeom>
              <a:avLst/>
              <a:gdLst>
                <a:gd name="T0" fmla="*/ 2147483647 w 1336"/>
                <a:gd name="T1" fmla="*/ 0 h 1545"/>
                <a:gd name="T2" fmla="*/ 2147483647 w 1336"/>
                <a:gd name="T3" fmla="*/ 2147483647 h 1545"/>
                <a:gd name="T4" fmla="*/ 0 w 1336"/>
                <a:gd name="T5" fmla="*/ 2147483647 h 1545"/>
                <a:gd name="T6" fmla="*/ 2147483647 w 1336"/>
                <a:gd name="T7" fmla="*/ 2147483647 h 1545"/>
                <a:gd name="T8" fmla="*/ 2147483647 w 1336"/>
                <a:gd name="T9" fmla="*/ 2147483647 h 1545"/>
                <a:gd name="T10" fmla="*/ 2147483647 w 1336"/>
                <a:gd name="T11" fmla="*/ 2147483647 h 1545"/>
                <a:gd name="T12" fmla="*/ 2147483647 w 1336"/>
                <a:gd name="T13" fmla="*/ 2147483647 h 1545"/>
                <a:gd name="T14" fmla="*/ 2147483647 w 1336"/>
                <a:gd name="T15" fmla="*/ 0 h 154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36" h="1545">
                  <a:moveTo>
                    <a:pt x="633" y="0"/>
                  </a:moveTo>
                  <a:cubicBezTo>
                    <a:pt x="475" y="0"/>
                    <a:pt x="326" y="42"/>
                    <a:pt x="199" y="116"/>
                  </a:cubicBezTo>
                  <a:cubicBezTo>
                    <a:pt x="74" y="267"/>
                    <a:pt x="0" y="460"/>
                    <a:pt x="0" y="671"/>
                  </a:cubicBezTo>
                  <a:cubicBezTo>
                    <a:pt x="0" y="1154"/>
                    <a:pt x="391" y="1545"/>
                    <a:pt x="874" y="1545"/>
                  </a:cubicBezTo>
                  <a:cubicBezTo>
                    <a:pt x="890" y="1545"/>
                    <a:pt x="905" y="1545"/>
                    <a:pt x="920" y="1544"/>
                  </a:cubicBezTo>
                  <a:cubicBezTo>
                    <a:pt x="1170" y="1390"/>
                    <a:pt x="1336" y="1114"/>
                    <a:pt x="1336" y="800"/>
                  </a:cubicBezTo>
                  <a:cubicBezTo>
                    <a:pt x="1336" y="475"/>
                    <a:pt x="1159" y="191"/>
                    <a:pt x="896" y="41"/>
                  </a:cubicBezTo>
                  <a:cubicBezTo>
                    <a:pt x="813" y="14"/>
                    <a:pt x="724" y="0"/>
                    <a:pt x="633" y="0"/>
                  </a:cubicBezTo>
                </a:path>
              </a:pathLst>
            </a:custGeom>
            <a:solidFill>
              <a:srgbClr val="00A6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grpSp>
          <p:nvGrpSpPr>
            <p:cNvPr id="17" name="Groep 21"/>
            <p:cNvGrpSpPr>
              <a:grpSpLocks/>
            </p:cNvGrpSpPr>
            <p:nvPr/>
          </p:nvGrpSpPr>
          <p:grpSpPr bwMode="auto">
            <a:xfrm>
              <a:off x="4710113" y="3565525"/>
              <a:ext cx="1095374" cy="322263"/>
              <a:chOff x="4710113" y="3565525"/>
              <a:chExt cx="1095374" cy="322263"/>
            </a:xfrm>
          </p:grpSpPr>
          <p:sp>
            <p:nvSpPr>
              <p:cNvPr id="19" name="Freeform 15"/>
              <p:cNvSpPr>
                <a:spLocks/>
              </p:cNvSpPr>
              <p:nvPr/>
            </p:nvSpPr>
            <p:spPr bwMode="auto">
              <a:xfrm>
                <a:off x="4710113" y="3641725"/>
                <a:ext cx="111125" cy="177800"/>
              </a:xfrm>
              <a:custGeom>
                <a:avLst/>
                <a:gdLst>
                  <a:gd name="T0" fmla="*/ 2147483647 w 72"/>
                  <a:gd name="T1" fmla="*/ 2147483647 h 115"/>
                  <a:gd name="T2" fmla="*/ 2147483647 w 72"/>
                  <a:gd name="T3" fmla="*/ 2147483647 h 115"/>
                  <a:gd name="T4" fmla="*/ 2147483647 w 72"/>
                  <a:gd name="T5" fmla="*/ 2147483647 h 115"/>
                  <a:gd name="T6" fmla="*/ 0 w 72"/>
                  <a:gd name="T7" fmla="*/ 2147483647 h 115"/>
                  <a:gd name="T8" fmla="*/ 2147483647 w 72"/>
                  <a:gd name="T9" fmla="*/ 2147483647 h 115"/>
                  <a:gd name="T10" fmla="*/ 2147483647 w 72"/>
                  <a:gd name="T11" fmla="*/ 0 h 115"/>
                  <a:gd name="T12" fmla="*/ 2147483647 w 72"/>
                  <a:gd name="T13" fmla="*/ 2147483647 h 115"/>
                  <a:gd name="T14" fmla="*/ 2147483647 w 72"/>
                  <a:gd name="T15" fmla="*/ 2147483647 h 115"/>
                  <a:gd name="T16" fmla="*/ 2147483647 w 72"/>
                  <a:gd name="T17" fmla="*/ 2147483647 h 115"/>
                  <a:gd name="T18" fmla="*/ 2147483647 w 72"/>
                  <a:gd name="T19" fmla="*/ 2147483647 h 115"/>
                  <a:gd name="T20" fmla="*/ 2147483647 w 72"/>
                  <a:gd name="T21" fmla="*/ 2147483647 h 115"/>
                  <a:gd name="T22" fmla="*/ 2147483647 w 72"/>
                  <a:gd name="T23" fmla="*/ 2147483647 h 115"/>
                  <a:gd name="T24" fmla="*/ 2147483647 w 72"/>
                  <a:gd name="T25" fmla="*/ 2147483647 h 115"/>
                  <a:gd name="T26" fmla="*/ 2147483647 w 72"/>
                  <a:gd name="T27" fmla="*/ 2147483647 h 1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2" h="115">
                    <a:moveTo>
                      <a:pt x="72" y="107"/>
                    </a:moveTo>
                    <a:cubicBezTo>
                      <a:pt x="67" y="112"/>
                      <a:pt x="58" y="115"/>
                      <a:pt x="45" y="115"/>
                    </a:cubicBezTo>
                    <a:cubicBezTo>
                      <a:pt x="32" y="115"/>
                      <a:pt x="21" y="110"/>
                      <a:pt x="12" y="100"/>
                    </a:cubicBezTo>
                    <a:cubicBezTo>
                      <a:pt x="4" y="89"/>
                      <a:pt x="0" y="75"/>
                      <a:pt x="0" y="57"/>
                    </a:cubicBezTo>
                    <a:cubicBezTo>
                      <a:pt x="0" y="39"/>
                      <a:pt x="4" y="25"/>
                      <a:pt x="13" y="14"/>
                    </a:cubicBezTo>
                    <a:cubicBezTo>
                      <a:pt x="21" y="5"/>
                      <a:pt x="32" y="0"/>
                      <a:pt x="45" y="0"/>
                    </a:cubicBezTo>
                    <a:cubicBezTo>
                      <a:pt x="57" y="0"/>
                      <a:pt x="66" y="3"/>
                      <a:pt x="72" y="8"/>
                    </a:cubicBezTo>
                    <a:cubicBezTo>
                      <a:pt x="66" y="26"/>
                      <a:pt x="66" y="26"/>
                      <a:pt x="66" y="26"/>
                    </a:cubicBezTo>
                    <a:cubicBezTo>
                      <a:pt x="62" y="23"/>
                      <a:pt x="57" y="21"/>
                      <a:pt x="52" y="21"/>
                    </a:cubicBezTo>
                    <a:cubicBezTo>
                      <a:pt x="39" y="21"/>
                      <a:pt x="32" y="33"/>
                      <a:pt x="32" y="57"/>
                    </a:cubicBezTo>
                    <a:cubicBezTo>
                      <a:pt x="32" y="68"/>
                      <a:pt x="34" y="77"/>
                      <a:pt x="37" y="83"/>
                    </a:cubicBezTo>
                    <a:cubicBezTo>
                      <a:pt x="41" y="89"/>
                      <a:pt x="46" y="92"/>
                      <a:pt x="52" y="92"/>
                    </a:cubicBezTo>
                    <a:cubicBezTo>
                      <a:pt x="58" y="92"/>
                      <a:pt x="62" y="90"/>
                      <a:pt x="66" y="87"/>
                    </a:cubicBezTo>
                    <a:lnTo>
                      <a:pt x="72"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20" name="Freeform 16"/>
              <p:cNvSpPr>
                <a:spLocks noEditPoints="1"/>
              </p:cNvSpPr>
              <p:nvPr/>
            </p:nvSpPr>
            <p:spPr bwMode="auto">
              <a:xfrm>
                <a:off x="4860925" y="3641725"/>
                <a:ext cx="152400" cy="177800"/>
              </a:xfrm>
              <a:custGeom>
                <a:avLst/>
                <a:gdLst>
                  <a:gd name="T0" fmla="*/ 2147483647 w 98"/>
                  <a:gd name="T1" fmla="*/ 2147483647 h 115"/>
                  <a:gd name="T2" fmla="*/ 2147483647 w 98"/>
                  <a:gd name="T3" fmla="*/ 2147483647 h 115"/>
                  <a:gd name="T4" fmla="*/ 2147483647 w 98"/>
                  <a:gd name="T5" fmla="*/ 2147483647 h 115"/>
                  <a:gd name="T6" fmla="*/ 2147483647 w 98"/>
                  <a:gd name="T7" fmla="*/ 2147483647 h 115"/>
                  <a:gd name="T8" fmla="*/ 0 w 98"/>
                  <a:gd name="T9" fmla="*/ 2147483647 h 115"/>
                  <a:gd name="T10" fmla="*/ 2147483647 w 98"/>
                  <a:gd name="T11" fmla="*/ 2147483647 h 115"/>
                  <a:gd name="T12" fmla="*/ 2147483647 w 98"/>
                  <a:gd name="T13" fmla="*/ 0 h 115"/>
                  <a:gd name="T14" fmla="*/ 2147483647 w 98"/>
                  <a:gd name="T15" fmla="*/ 2147483647 h 115"/>
                  <a:gd name="T16" fmla="*/ 2147483647 w 98"/>
                  <a:gd name="T17" fmla="*/ 2147483647 h 115"/>
                  <a:gd name="T18" fmla="*/ 2147483647 w 98"/>
                  <a:gd name="T19" fmla="*/ 2147483647 h 115"/>
                  <a:gd name="T20" fmla="*/ 2147483647 w 98"/>
                  <a:gd name="T21" fmla="*/ 2147483647 h 115"/>
                  <a:gd name="T22" fmla="*/ 2147483647 w 98"/>
                  <a:gd name="T23" fmla="*/ 2147483647 h 115"/>
                  <a:gd name="T24" fmla="*/ 2147483647 w 98"/>
                  <a:gd name="T25" fmla="*/ 2147483647 h 115"/>
                  <a:gd name="T26" fmla="*/ 2147483647 w 98"/>
                  <a:gd name="T27" fmla="*/ 2147483647 h 1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8" h="115">
                    <a:moveTo>
                      <a:pt x="98" y="57"/>
                    </a:moveTo>
                    <a:cubicBezTo>
                      <a:pt x="98" y="74"/>
                      <a:pt x="94" y="88"/>
                      <a:pt x="86" y="98"/>
                    </a:cubicBezTo>
                    <a:cubicBezTo>
                      <a:pt x="77" y="109"/>
                      <a:pt x="65" y="115"/>
                      <a:pt x="49" y="115"/>
                    </a:cubicBezTo>
                    <a:cubicBezTo>
                      <a:pt x="33" y="115"/>
                      <a:pt x="21" y="109"/>
                      <a:pt x="13" y="98"/>
                    </a:cubicBezTo>
                    <a:cubicBezTo>
                      <a:pt x="4" y="88"/>
                      <a:pt x="0" y="74"/>
                      <a:pt x="0" y="57"/>
                    </a:cubicBezTo>
                    <a:cubicBezTo>
                      <a:pt x="0" y="40"/>
                      <a:pt x="4" y="26"/>
                      <a:pt x="12" y="16"/>
                    </a:cubicBezTo>
                    <a:cubicBezTo>
                      <a:pt x="21" y="5"/>
                      <a:pt x="33" y="0"/>
                      <a:pt x="49" y="0"/>
                    </a:cubicBezTo>
                    <a:cubicBezTo>
                      <a:pt x="64" y="0"/>
                      <a:pt x="77" y="5"/>
                      <a:pt x="85" y="16"/>
                    </a:cubicBezTo>
                    <a:cubicBezTo>
                      <a:pt x="94" y="26"/>
                      <a:pt x="98" y="40"/>
                      <a:pt x="98" y="57"/>
                    </a:cubicBezTo>
                    <a:close/>
                    <a:moveTo>
                      <a:pt x="66" y="57"/>
                    </a:moveTo>
                    <a:cubicBezTo>
                      <a:pt x="66" y="32"/>
                      <a:pt x="60" y="20"/>
                      <a:pt x="49" y="20"/>
                    </a:cubicBezTo>
                    <a:cubicBezTo>
                      <a:pt x="38" y="20"/>
                      <a:pt x="32" y="32"/>
                      <a:pt x="32" y="57"/>
                    </a:cubicBezTo>
                    <a:cubicBezTo>
                      <a:pt x="32" y="81"/>
                      <a:pt x="38" y="93"/>
                      <a:pt x="49" y="93"/>
                    </a:cubicBezTo>
                    <a:cubicBezTo>
                      <a:pt x="60" y="93"/>
                      <a:pt x="66" y="81"/>
                      <a:pt x="66"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21" name="Rectangle 17"/>
              <p:cNvSpPr>
                <a:spLocks noChangeArrowheads="1"/>
              </p:cNvSpPr>
              <p:nvPr/>
            </p:nvSpPr>
            <p:spPr bwMode="auto">
              <a:xfrm>
                <a:off x="5064125" y="3565525"/>
                <a:ext cx="49213" cy="2508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nl-NL" altLang="nl-NL"/>
              </a:p>
            </p:txBody>
          </p:sp>
          <p:sp>
            <p:nvSpPr>
              <p:cNvPr id="22" name="Rectangle 18"/>
              <p:cNvSpPr>
                <a:spLocks noChangeArrowheads="1"/>
              </p:cNvSpPr>
              <p:nvPr/>
            </p:nvSpPr>
            <p:spPr bwMode="auto">
              <a:xfrm>
                <a:off x="5173663" y="3565525"/>
                <a:ext cx="47625" cy="2508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nl-NL" altLang="nl-NL"/>
              </a:p>
            </p:txBody>
          </p:sp>
          <p:sp>
            <p:nvSpPr>
              <p:cNvPr id="23" name="Freeform 19"/>
              <p:cNvSpPr>
                <a:spLocks noEditPoints="1"/>
              </p:cNvSpPr>
              <p:nvPr/>
            </p:nvSpPr>
            <p:spPr bwMode="auto">
              <a:xfrm>
                <a:off x="5273675" y="3641725"/>
                <a:ext cx="150812" cy="177800"/>
              </a:xfrm>
              <a:custGeom>
                <a:avLst/>
                <a:gdLst>
                  <a:gd name="T0" fmla="*/ 2147483647 w 97"/>
                  <a:gd name="T1" fmla="*/ 2147483647 h 115"/>
                  <a:gd name="T2" fmla="*/ 2147483647 w 97"/>
                  <a:gd name="T3" fmla="*/ 2147483647 h 115"/>
                  <a:gd name="T4" fmla="*/ 2147483647 w 97"/>
                  <a:gd name="T5" fmla="*/ 2147483647 h 115"/>
                  <a:gd name="T6" fmla="*/ 2147483647 w 97"/>
                  <a:gd name="T7" fmla="*/ 2147483647 h 115"/>
                  <a:gd name="T8" fmla="*/ 2147483647 w 97"/>
                  <a:gd name="T9" fmla="*/ 2147483647 h 115"/>
                  <a:gd name="T10" fmla="*/ 2147483647 w 97"/>
                  <a:gd name="T11" fmla="*/ 2147483647 h 115"/>
                  <a:gd name="T12" fmla="*/ 2147483647 w 97"/>
                  <a:gd name="T13" fmla="*/ 2147483647 h 115"/>
                  <a:gd name="T14" fmla="*/ 0 w 97"/>
                  <a:gd name="T15" fmla="*/ 2147483647 h 115"/>
                  <a:gd name="T16" fmla="*/ 2147483647 w 97"/>
                  <a:gd name="T17" fmla="*/ 2147483647 h 115"/>
                  <a:gd name="T18" fmla="*/ 2147483647 w 97"/>
                  <a:gd name="T19" fmla="*/ 0 h 115"/>
                  <a:gd name="T20" fmla="*/ 2147483647 w 97"/>
                  <a:gd name="T21" fmla="*/ 2147483647 h 115"/>
                  <a:gd name="T22" fmla="*/ 2147483647 w 97"/>
                  <a:gd name="T23" fmla="*/ 2147483647 h 115"/>
                  <a:gd name="T24" fmla="*/ 2147483647 w 97"/>
                  <a:gd name="T25" fmla="*/ 2147483647 h 115"/>
                  <a:gd name="T26" fmla="*/ 2147483647 w 97"/>
                  <a:gd name="T27" fmla="*/ 2147483647 h 115"/>
                  <a:gd name="T28" fmla="*/ 2147483647 w 97"/>
                  <a:gd name="T29" fmla="*/ 2147483647 h 115"/>
                  <a:gd name="T30" fmla="*/ 2147483647 w 97"/>
                  <a:gd name="T31" fmla="*/ 2147483647 h 115"/>
                  <a:gd name="T32" fmla="*/ 2147483647 w 97"/>
                  <a:gd name="T33" fmla="*/ 2147483647 h 1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7" h="115">
                    <a:moveTo>
                      <a:pt x="97" y="59"/>
                    </a:moveTo>
                    <a:cubicBezTo>
                      <a:pt x="30" y="69"/>
                      <a:pt x="30" y="69"/>
                      <a:pt x="30" y="69"/>
                    </a:cubicBezTo>
                    <a:cubicBezTo>
                      <a:pt x="32" y="85"/>
                      <a:pt x="41" y="93"/>
                      <a:pt x="57" y="93"/>
                    </a:cubicBezTo>
                    <a:cubicBezTo>
                      <a:pt x="68" y="93"/>
                      <a:pt x="78" y="91"/>
                      <a:pt x="86" y="87"/>
                    </a:cubicBezTo>
                    <a:cubicBezTo>
                      <a:pt x="93" y="107"/>
                      <a:pt x="93" y="107"/>
                      <a:pt x="93" y="107"/>
                    </a:cubicBezTo>
                    <a:cubicBezTo>
                      <a:pt x="82" y="112"/>
                      <a:pt x="69" y="115"/>
                      <a:pt x="53" y="115"/>
                    </a:cubicBezTo>
                    <a:cubicBezTo>
                      <a:pt x="36" y="115"/>
                      <a:pt x="23" y="110"/>
                      <a:pt x="14" y="99"/>
                    </a:cubicBezTo>
                    <a:cubicBezTo>
                      <a:pt x="4" y="89"/>
                      <a:pt x="0" y="75"/>
                      <a:pt x="0" y="57"/>
                    </a:cubicBezTo>
                    <a:cubicBezTo>
                      <a:pt x="0" y="39"/>
                      <a:pt x="4" y="26"/>
                      <a:pt x="13" y="15"/>
                    </a:cubicBezTo>
                    <a:cubicBezTo>
                      <a:pt x="22" y="5"/>
                      <a:pt x="34" y="0"/>
                      <a:pt x="50" y="0"/>
                    </a:cubicBezTo>
                    <a:cubicBezTo>
                      <a:pt x="66" y="0"/>
                      <a:pt x="78" y="5"/>
                      <a:pt x="86" y="15"/>
                    </a:cubicBezTo>
                    <a:cubicBezTo>
                      <a:pt x="94" y="26"/>
                      <a:pt x="97" y="40"/>
                      <a:pt x="97" y="59"/>
                    </a:cubicBezTo>
                    <a:close/>
                    <a:moveTo>
                      <a:pt x="67" y="47"/>
                    </a:moveTo>
                    <a:cubicBezTo>
                      <a:pt x="67" y="28"/>
                      <a:pt x="61" y="19"/>
                      <a:pt x="48" y="19"/>
                    </a:cubicBezTo>
                    <a:cubicBezTo>
                      <a:pt x="42" y="19"/>
                      <a:pt x="37" y="22"/>
                      <a:pt x="33" y="27"/>
                    </a:cubicBezTo>
                    <a:cubicBezTo>
                      <a:pt x="29" y="33"/>
                      <a:pt x="28" y="42"/>
                      <a:pt x="28" y="53"/>
                    </a:cubicBezTo>
                    <a:lnTo>
                      <a:pt x="67" y="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24" name="Freeform 20"/>
              <p:cNvSpPr>
                <a:spLocks noEditPoints="1"/>
              </p:cNvSpPr>
              <p:nvPr/>
            </p:nvSpPr>
            <p:spPr bwMode="auto">
              <a:xfrm>
                <a:off x="5461000" y="3641725"/>
                <a:ext cx="150812" cy="246063"/>
              </a:xfrm>
              <a:custGeom>
                <a:avLst/>
                <a:gdLst>
                  <a:gd name="T0" fmla="*/ 2147483647 w 97"/>
                  <a:gd name="T1" fmla="*/ 2147483647 h 159"/>
                  <a:gd name="T2" fmla="*/ 2147483647 w 97"/>
                  <a:gd name="T3" fmla="*/ 2147483647 h 159"/>
                  <a:gd name="T4" fmla="*/ 2147483647 w 97"/>
                  <a:gd name="T5" fmla="*/ 2147483647 h 159"/>
                  <a:gd name="T6" fmla="*/ 2147483647 w 97"/>
                  <a:gd name="T7" fmla="*/ 2147483647 h 159"/>
                  <a:gd name="T8" fmla="*/ 2147483647 w 97"/>
                  <a:gd name="T9" fmla="*/ 2147483647 h 159"/>
                  <a:gd name="T10" fmla="*/ 2147483647 w 97"/>
                  <a:gd name="T11" fmla="*/ 2147483647 h 159"/>
                  <a:gd name="T12" fmla="*/ 2147483647 w 97"/>
                  <a:gd name="T13" fmla="*/ 2147483647 h 159"/>
                  <a:gd name="T14" fmla="*/ 2147483647 w 97"/>
                  <a:gd name="T15" fmla="*/ 2147483647 h 159"/>
                  <a:gd name="T16" fmla="*/ 2147483647 w 97"/>
                  <a:gd name="T17" fmla="*/ 2147483647 h 159"/>
                  <a:gd name="T18" fmla="*/ 2147483647 w 97"/>
                  <a:gd name="T19" fmla="*/ 2147483647 h 159"/>
                  <a:gd name="T20" fmla="*/ 0 w 97"/>
                  <a:gd name="T21" fmla="*/ 2147483647 h 159"/>
                  <a:gd name="T22" fmla="*/ 2147483647 w 97"/>
                  <a:gd name="T23" fmla="*/ 2147483647 h 159"/>
                  <a:gd name="T24" fmla="*/ 2147483647 w 97"/>
                  <a:gd name="T25" fmla="*/ 0 h 159"/>
                  <a:gd name="T26" fmla="*/ 2147483647 w 97"/>
                  <a:gd name="T27" fmla="*/ 2147483647 h 159"/>
                  <a:gd name="T28" fmla="*/ 2147483647 w 97"/>
                  <a:gd name="T29" fmla="*/ 2147483647 h 159"/>
                  <a:gd name="T30" fmla="*/ 2147483647 w 97"/>
                  <a:gd name="T31" fmla="*/ 2147483647 h 159"/>
                  <a:gd name="T32" fmla="*/ 2147483647 w 97"/>
                  <a:gd name="T33" fmla="*/ 2147483647 h 159"/>
                  <a:gd name="T34" fmla="*/ 2147483647 w 97"/>
                  <a:gd name="T35" fmla="*/ 2147483647 h 159"/>
                  <a:gd name="T36" fmla="*/ 2147483647 w 97"/>
                  <a:gd name="T37" fmla="*/ 2147483647 h 159"/>
                  <a:gd name="T38" fmla="*/ 2147483647 w 97"/>
                  <a:gd name="T39" fmla="*/ 2147483647 h 159"/>
                  <a:gd name="T40" fmla="*/ 2147483647 w 97"/>
                  <a:gd name="T41" fmla="*/ 2147483647 h 1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7" h="159">
                    <a:moveTo>
                      <a:pt x="97" y="114"/>
                    </a:moveTo>
                    <a:cubicBezTo>
                      <a:pt x="97" y="129"/>
                      <a:pt x="92" y="140"/>
                      <a:pt x="83" y="148"/>
                    </a:cubicBezTo>
                    <a:cubicBezTo>
                      <a:pt x="75" y="156"/>
                      <a:pt x="63" y="159"/>
                      <a:pt x="48" y="159"/>
                    </a:cubicBezTo>
                    <a:cubicBezTo>
                      <a:pt x="30" y="159"/>
                      <a:pt x="17" y="157"/>
                      <a:pt x="7" y="151"/>
                    </a:cubicBezTo>
                    <a:cubicBezTo>
                      <a:pt x="15" y="130"/>
                      <a:pt x="15" y="130"/>
                      <a:pt x="15" y="130"/>
                    </a:cubicBezTo>
                    <a:cubicBezTo>
                      <a:pt x="23" y="135"/>
                      <a:pt x="32" y="137"/>
                      <a:pt x="42" y="137"/>
                    </a:cubicBezTo>
                    <a:cubicBezTo>
                      <a:pt x="58" y="137"/>
                      <a:pt x="65" y="130"/>
                      <a:pt x="65" y="116"/>
                    </a:cubicBezTo>
                    <a:cubicBezTo>
                      <a:pt x="65" y="110"/>
                      <a:pt x="65" y="110"/>
                      <a:pt x="65" y="110"/>
                    </a:cubicBezTo>
                    <a:cubicBezTo>
                      <a:pt x="61" y="112"/>
                      <a:pt x="55" y="114"/>
                      <a:pt x="46" y="114"/>
                    </a:cubicBezTo>
                    <a:cubicBezTo>
                      <a:pt x="33" y="114"/>
                      <a:pt x="22" y="109"/>
                      <a:pt x="13" y="99"/>
                    </a:cubicBezTo>
                    <a:cubicBezTo>
                      <a:pt x="5" y="89"/>
                      <a:pt x="0" y="76"/>
                      <a:pt x="0" y="60"/>
                    </a:cubicBezTo>
                    <a:cubicBezTo>
                      <a:pt x="0" y="41"/>
                      <a:pt x="5" y="26"/>
                      <a:pt x="15" y="16"/>
                    </a:cubicBezTo>
                    <a:cubicBezTo>
                      <a:pt x="25" y="5"/>
                      <a:pt x="39" y="0"/>
                      <a:pt x="57" y="0"/>
                    </a:cubicBezTo>
                    <a:cubicBezTo>
                      <a:pt x="75" y="0"/>
                      <a:pt x="88" y="3"/>
                      <a:pt x="97" y="8"/>
                    </a:cubicBezTo>
                    <a:lnTo>
                      <a:pt x="97" y="114"/>
                    </a:lnTo>
                    <a:close/>
                    <a:moveTo>
                      <a:pt x="65" y="93"/>
                    </a:moveTo>
                    <a:cubicBezTo>
                      <a:pt x="65" y="20"/>
                      <a:pt x="65" y="20"/>
                      <a:pt x="65" y="20"/>
                    </a:cubicBezTo>
                    <a:cubicBezTo>
                      <a:pt x="63" y="19"/>
                      <a:pt x="60" y="18"/>
                      <a:pt x="55" y="18"/>
                    </a:cubicBezTo>
                    <a:cubicBezTo>
                      <a:pt x="40" y="18"/>
                      <a:pt x="32" y="32"/>
                      <a:pt x="32" y="58"/>
                    </a:cubicBezTo>
                    <a:cubicBezTo>
                      <a:pt x="32" y="83"/>
                      <a:pt x="40" y="95"/>
                      <a:pt x="55" y="95"/>
                    </a:cubicBezTo>
                    <a:cubicBezTo>
                      <a:pt x="59" y="95"/>
                      <a:pt x="63" y="94"/>
                      <a:pt x="65" y="9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25" name="Freeform 21"/>
              <p:cNvSpPr>
                <a:spLocks noEditPoints="1"/>
              </p:cNvSpPr>
              <p:nvPr/>
            </p:nvSpPr>
            <p:spPr bwMode="auto">
              <a:xfrm>
                <a:off x="5654675" y="3641725"/>
                <a:ext cx="150812" cy="177800"/>
              </a:xfrm>
              <a:custGeom>
                <a:avLst/>
                <a:gdLst>
                  <a:gd name="T0" fmla="*/ 2147483647 w 98"/>
                  <a:gd name="T1" fmla="*/ 2147483647 h 115"/>
                  <a:gd name="T2" fmla="*/ 2147483647 w 98"/>
                  <a:gd name="T3" fmla="*/ 2147483647 h 115"/>
                  <a:gd name="T4" fmla="*/ 2147483647 w 98"/>
                  <a:gd name="T5" fmla="*/ 2147483647 h 115"/>
                  <a:gd name="T6" fmla="*/ 2147483647 w 98"/>
                  <a:gd name="T7" fmla="*/ 2147483647 h 115"/>
                  <a:gd name="T8" fmla="*/ 2147483647 w 98"/>
                  <a:gd name="T9" fmla="*/ 2147483647 h 115"/>
                  <a:gd name="T10" fmla="*/ 2147483647 w 98"/>
                  <a:gd name="T11" fmla="*/ 2147483647 h 115"/>
                  <a:gd name="T12" fmla="*/ 2147483647 w 98"/>
                  <a:gd name="T13" fmla="*/ 2147483647 h 115"/>
                  <a:gd name="T14" fmla="*/ 0 w 98"/>
                  <a:gd name="T15" fmla="*/ 2147483647 h 115"/>
                  <a:gd name="T16" fmla="*/ 2147483647 w 98"/>
                  <a:gd name="T17" fmla="*/ 2147483647 h 115"/>
                  <a:gd name="T18" fmla="*/ 2147483647 w 98"/>
                  <a:gd name="T19" fmla="*/ 0 h 115"/>
                  <a:gd name="T20" fmla="*/ 2147483647 w 98"/>
                  <a:gd name="T21" fmla="*/ 2147483647 h 115"/>
                  <a:gd name="T22" fmla="*/ 2147483647 w 98"/>
                  <a:gd name="T23" fmla="*/ 2147483647 h 115"/>
                  <a:gd name="T24" fmla="*/ 2147483647 w 98"/>
                  <a:gd name="T25" fmla="*/ 2147483647 h 115"/>
                  <a:gd name="T26" fmla="*/ 2147483647 w 98"/>
                  <a:gd name="T27" fmla="*/ 2147483647 h 115"/>
                  <a:gd name="T28" fmla="*/ 2147483647 w 98"/>
                  <a:gd name="T29" fmla="*/ 2147483647 h 115"/>
                  <a:gd name="T30" fmla="*/ 2147483647 w 98"/>
                  <a:gd name="T31" fmla="*/ 2147483647 h 115"/>
                  <a:gd name="T32" fmla="*/ 2147483647 w 98"/>
                  <a:gd name="T33" fmla="*/ 2147483647 h 1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8" h="115">
                    <a:moveTo>
                      <a:pt x="97" y="59"/>
                    </a:moveTo>
                    <a:cubicBezTo>
                      <a:pt x="30" y="69"/>
                      <a:pt x="30" y="69"/>
                      <a:pt x="30" y="69"/>
                    </a:cubicBezTo>
                    <a:cubicBezTo>
                      <a:pt x="33" y="85"/>
                      <a:pt x="42" y="93"/>
                      <a:pt x="57" y="93"/>
                    </a:cubicBezTo>
                    <a:cubicBezTo>
                      <a:pt x="69" y="93"/>
                      <a:pt x="78" y="91"/>
                      <a:pt x="86" y="87"/>
                    </a:cubicBezTo>
                    <a:cubicBezTo>
                      <a:pt x="93" y="107"/>
                      <a:pt x="93" y="107"/>
                      <a:pt x="93" y="107"/>
                    </a:cubicBezTo>
                    <a:cubicBezTo>
                      <a:pt x="83" y="112"/>
                      <a:pt x="69" y="115"/>
                      <a:pt x="54" y="115"/>
                    </a:cubicBezTo>
                    <a:cubicBezTo>
                      <a:pt x="37" y="115"/>
                      <a:pt x="24" y="110"/>
                      <a:pt x="14" y="99"/>
                    </a:cubicBezTo>
                    <a:cubicBezTo>
                      <a:pt x="5" y="89"/>
                      <a:pt x="0" y="75"/>
                      <a:pt x="0" y="57"/>
                    </a:cubicBezTo>
                    <a:cubicBezTo>
                      <a:pt x="0" y="39"/>
                      <a:pt x="4" y="26"/>
                      <a:pt x="13" y="15"/>
                    </a:cubicBezTo>
                    <a:cubicBezTo>
                      <a:pt x="22" y="5"/>
                      <a:pt x="34" y="0"/>
                      <a:pt x="50" y="0"/>
                    </a:cubicBezTo>
                    <a:cubicBezTo>
                      <a:pt x="66" y="0"/>
                      <a:pt x="78" y="5"/>
                      <a:pt x="86" y="15"/>
                    </a:cubicBezTo>
                    <a:cubicBezTo>
                      <a:pt x="94" y="26"/>
                      <a:pt x="98" y="40"/>
                      <a:pt x="97" y="59"/>
                    </a:cubicBezTo>
                    <a:close/>
                    <a:moveTo>
                      <a:pt x="67" y="47"/>
                    </a:moveTo>
                    <a:cubicBezTo>
                      <a:pt x="67" y="28"/>
                      <a:pt x="61" y="19"/>
                      <a:pt x="49" y="19"/>
                    </a:cubicBezTo>
                    <a:cubicBezTo>
                      <a:pt x="42" y="19"/>
                      <a:pt x="37" y="22"/>
                      <a:pt x="33" y="27"/>
                    </a:cubicBezTo>
                    <a:cubicBezTo>
                      <a:pt x="30" y="33"/>
                      <a:pt x="28" y="42"/>
                      <a:pt x="28" y="53"/>
                    </a:cubicBezTo>
                    <a:lnTo>
                      <a:pt x="67" y="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grpSp>
        <p:sp>
          <p:nvSpPr>
            <p:cNvPr id="18" name="Freeform 22"/>
            <p:cNvSpPr>
              <a:spLocks noEditPoints="1"/>
            </p:cNvSpPr>
            <p:nvPr/>
          </p:nvSpPr>
          <p:spPr bwMode="auto">
            <a:xfrm>
              <a:off x="3392488" y="3017838"/>
              <a:ext cx="2012950" cy="512763"/>
            </a:xfrm>
            <a:custGeom>
              <a:avLst/>
              <a:gdLst>
                <a:gd name="T0" fmla="*/ 2147483647 w 1303"/>
                <a:gd name="T1" fmla="*/ 2147483647 h 331"/>
                <a:gd name="T2" fmla="*/ 2147483647 w 1303"/>
                <a:gd name="T3" fmla="*/ 2147483647 h 331"/>
                <a:gd name="T4" fmla="*/ 2147483647 w 1303"/>
                <a:gd name="T5" fmla="*/ 2147483647 h 331"/>
                <a:gd name="T6" fmla="*/ 2147483647 w 1303"/>
                <a:gd name="T7" fmla="*/ 2147483647 h 331"/>
                <a:gd name="T8" fmla="*/ 2147483647 w 1303"/>
                <a:gd name="T9" fmla="*/ 2147483647 h 331"/>
                <a:gd name="T10" fmla="*/ 2147483647 w 1303"/>
                <a:gd name="T11" fmla="*/ 2147483647 h 331"/>
                <a:gd name="T12" fmla="*/ 2147483647 w 1303"/>
                <a:gd name="T13" fmla="*/ 2147483647 h 331"/>
                <a:gd name="T14" fmla="*/ 2147483647 w 1303"/>
                <a:gd name="T15" fmla="*/ 2147483647 h 331"/>
                <a:gd name="T16" fmla="*/ 2147483647 w 1303"/>
                <a:gd name="T17" fmla="*/ 2147483647 h 331"/>
                <a:gd name="T18" fmla="*/ 2147483647 w 1303"/>
                <a:gd name="T19" fmla="*/ 2147483647 h 331"/>
                <a:gd name="T20" fmla="*/ 2147483647 w 1303"/>
                <a:gd name="T21" fmla="*/ 2147483647 h 331"/>
                <a:gd name="T22" fmla="*/ 2147483647 w 1303"/>
                <a:gd name="T23" fmla="*/ 2147483647 h 331"/>
                <a:gd name="T24" fmla="*/ 2147483647 w 1303"/>
                <a:gd name="T25" fmla="*/ 2147483647 h 331"/>
                <a:gd name="T26" fmla="*/ 2147483647 w 1303"/>
                <a:gd name="T27" fmla="*/ 2147483647 h 331"/>
                <a:gd name="T28" fmla="*/ 2147483647 w 1303"/>
                <a:gd name="T29" fmla="*/ 2147483647 h 331"/>
                <a:gd name="T30" fmla="*/ 2147483647 w 1303"/>
                <a:gd name="T31" fmla="*/ 2147483647 h 331"/>
                <a:gd name="T32" fmla="*/ 2147483647 w 1303"/>
                <a:gd name="T33" fmla="*/ 2147483647 h 331"/>
                <a:gd name="T34" fmla="*/ 2147483647 w 1303"/>
                <a:gd name="T35" fmla="*/ 2147483647 h 331"/>
                <a:gd name="T36" fmla="*/ 2147483647 w 1303"/>
                <a:gd name="T37" fmla="*/ 2147483647 h 331"/>
                <a:gd name="T38" fmla="*/ 2147483647 w 1303"/>
                <a:gd name="T39" fmla="*/ 2147483647 h 331"/>
                <a:gd name="T40" fmla="*/ 2147483647 w 1303"/>
                <a:gd name="T41" fmla="*/ 2147483647 h 331"/>
                <a:gd name="T42" fmla="*/ 2147483647 w 1303"/>
                <a:gd name="T43" fmla="*/ 2147483647 h 331"/>
                <a:gd name="T44" fmla="*/ 2147483647 w 1303"/>
                <a:gd name="T45" fmla="*/ 2147483647 h 331"/>
                <a:gd name="T46" fmla="*/ 2147483647 w 1303"/>
                <a:gd name="T47" fmla="*/ 2147483647 h 331"/>
                <a:gd name="T48" fmla="*/ 2147483647 w 1303"/>
                <a:gd name="T49" fmla="*/ 2147483647 h 331"/>
                <a:gd name="T50" fmla="*/ 2147483647 w 1303"/>
                <a:gd name="T51" fmla="*/ 2147483647 h 331"/>
                <a:gd name="T52" fmla="*/ 2147483647 w 1303"/>
                <a:gd name="T53" fmla="*/ 2147483647 h 331"/>
                <a:gd name="T54" fmla="*/ 2147483647 w 1303"/>
                <a:gd name="T55" fmla="*/ 2147483647 h 331"/>
                <a:gd name="T56" fmla="*/ 2147483647 w 1303"/>
                <a:gd name="T57" fmla="*/ 2147483647 h 331"/>
                <a:gd name="T58" fmla="*/ 2147483647 w 1303"/>
                <a:gd name="T59" fmla="*/ 2147483647 h 331"/>
                <a:gd name="T60" fmla="*/ 2147483647 w 1303"/>
                <a:gd name="T61" fmla="*/ 2147483647 h 331"/>
                <a:gd name="T62" fmla="*/ 2147483647 w 1303"/>
                <a:gd name="T63" fmla="*/ 2147483647 h 331"/>
                <a:gd name="T64" fmla="*/ 2147483647 w 1303"/>
                <a:gd name="T65" fmla="*/ 2147483647 h 331"/>
                <a:gd name="T66" fmla="*/ 2147483647 w 1303"/>
                <a:gd name="T67" fmla="*/ 2147483647 h 331"/>
                <a:gd name="T68" fmla="*/ 2147483647 w 1303"/>
                <a:gd name="T69" fmla="*/ 2147483647 h 331"/>
                <a:gd name="T70" fmla="*/ 2147483647 w 1303"/>
                <a:gd name="T71" fmla="*/ 2147483647 h 331"/>
                <a:gd name="T72" fmla="*/ 2147483647 w 1303"/>
                <a:gd name="T73" fmla="*/ 2147483647 h 331"/>
                <a:gd name="T74" fmla="*/ 2147483647 w 1303"/>
                <a:gd name="T75" fmla="*/ 2147483647 h 331"/>
                <a:gd name="T76" fmla="*/ 2147483647 w 1303"/>
                <a:gd name="T77" fmla="*/ 0 h 331"/>
                <a:gd name="T78" fmla="*/ 2147483647 w 1303"/>
                <a:gd name="T79" fmla="*/ 2147483647 h 331"/>
                <a:gd name="T80" fmla="*/ 2147483647 w 1303"/>
                <a:gd name="T81" fmla="*/ 2147483647 h 33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303" h="331">
                  <a:moveTo>
                    <a:pt x="1301" y="102"/>
                  </a:moveTo>
                  <a:cubicBezTo>
                    <a:pt x="1236" y="102"/>
                    <a:pt x="1236" y="102"/>
                    <a:pt x="1236" y="102"/>
                  </a:cubicBezTo>
                  <a:cubicBezTo>
                    <a:pt x="1236" y="327"/>
                    <a:pt x="1236" y="327"/>
                    <a:pt x="1236" y="327"/>
                  </a:cubicBezTo>
                  <a:cubicBezTo>
                    <a:pt x="1301" y="327"/>
                    <a:pt x="1301" y="327"/>
                    <a:pt x="1301" y="327"/>
                  </a:cubicBezTo>
                  <a:lnTo>
                    <a:pt x="1301" y="102"/>
                  </a:lnTo>
                  <a:close/>
                  <a:moveTo>
                    <a:pt x="1303" y="38"/>
                  </a:moveTo>
                  <a:cubicBezTo>
                    <a:pt x="1303" y="21"/>
                    <a:pt x="1287" y="7"/>
                    <a:pt x="1268" y="7"/>
                  </a:cubicBezTo>
                  <a:cubicBezTo>
                    <a:pt x="1249" y="7"/>
                    <a:pt x="1234" y="21"/>
                    <a:pt x="1234" y="38"/>
                  </a:cubicBezTo>
                  <a:cubicBezTo>
                    <a:pt x="1234" y="55"/>
                    <a:pt x="1249" y="68"/>
                    <a:pt x="1268" y="68"/>
                  </a:cubicBezTo>
                  <a:cubicBezTo>
                    <a:pt x="1287" y="68"/>
                    <a:pt x="1303" y="55"/>
                    <a:pt x="1303" y="38"/>
                  </a:cubicBezTo>
                  <a:moveTo>
                    <a:pt x="1216" y="315"/>
                  </a:moveTo>
                  <a:cubicBezTo>
                    <a:pt x="1202" y="276"/>
                    <a:pt x="1202" y="276"/>
                    <a:pt x="1202" y="276"/>
                  </a:cubicBezTo>
                  <a:cubicBezTo>
                    <a:pt x="1195" y="282"/>
                    <a:pt x="1187" y="285"/>
                    <a:pt x="1175" y="285"/>
                  </a:cubicBezTo>
                  <a:cubicBezTo>
                    <a:pt x="1149" y="285"/>
                    <a:pt x="1133" y="259"/>
                    <a:pt x="1133" y="213"/>
                  </a:cubicBezTo>
                  <a:cubicBezTo>
                    <a:pt x="1133" y="167"/>
                    <a:pt x="1147" y="141"/>
                    <a:pt x="1175" y="141"/>
                  </a:cubicBezTo>
                  <a:cubicBezTo>
                    <a:pt x="1188" y="141"/>
                    <a:pt x="1196" y="146"/>
                    <a:pt x="1202" y="150"/>
                  </a:cubicBezTo>
                  <a:cubicBezTo>
                    <a:pt x="1215" y="114"/>
                    <a:pt x="1215" y="114"/>
                    <a:pt x="1215" y="114"/>
                  </a:cubicBezTo>
                  <a:cubicBezTo>
                    <a:pt x="1205" y="106"/>
                    <a:pt x="1188" y="98"/>
                    <a:pt x="1160" y="98"/>
                  </a:cubicBezTo>
                  <a:cubicBezTo>
                    <a:pt x="1110" y="98"/>
                    <a:pt x="1068" y="138"/>
                    <a:pt x="1068" y="214"/>
                  </a:cubicBezTo>
                  <a:cubicBezTo>
                    <a:pt x="1068" y="290"/>
                    <a:pt x="1107" y="331"/>
                    <a:pt x="1160" y="331"/>
                  </a:cubicBezTo>
                  <a:cubicBezTo>
                    <a:pt x="1189" y="331"/>
                    <a:pt x="1206" y="324"/>
                    <a:pt x="1216" y="315"/>
                  </a:cubicBezTo>
                  <a:moveTo>
                    <a:pt x="1043" y="327"/>
                  </a:moveTo>
                  <a:cubicBezTo>
                    <a:pt x="1043" y="169"/>
                    <a:pt x="1043" y="169"/>
                    <a:pt x="1043" y="169"/>
                  </a:cubicBezTo>
                  <a:cubicBezTo>
                    <a:pt x="1043" y="129"/>
                    <a:pt x="1018" y="98"/>
                    <a:pt x="946" y="98"/>
                  </a:cubicBezTo>
                  <a:cubicBezTo>
                    <a:pt x="906" y="98"/>
                    <a:pt x="874" y="105"/>
                    <a:pt x="852" y="115"/>
                  </a:cubicBezTo>
                  <a:cubicBezTo>
                    <a:pt x="852" y="327"/>
                    <a:pt x="852" y="327"/>
                    <a:pt x="852" y="327"/>
                  </a:cubicBezTo>
                  <a:cubicBezTo>
                    <a:pt x="917" y="327"/>
                    <a:pt x="917" y="327"/>
                    <a:pt x="917" y="327"/>
                  </a:cubicBezTo>
                  <a:cubicBezTo>
                    <a:pt x="917" y="143"/>
                    <a:pt x="917" y="143"/>
                    <a:pt x="917" y="143"/>
                  </a:cubicBezTo>
                  <a:cubicBezTo>
                    <a:pt x="925" y="141"/>
                    <a:pt x="932" y="139"/>
                    <a:pt x="945" y="139"/>
                  </a:cubicBezTo>
                  <a:cubicBezTo>
                    <a:pt x="971" y="139"/>
                    <a:pt x="978" y="154"/>
                    <a:pt x="978" y="170"/>
                  </a:cubicBezTo>
                  <a:cubicBezTo>
                    <a:pt x="978" y="327"/>
                    <a:pt x="978" y="327"/>
                    <a:pt x="978" y="327"/>
                  </a:cubicBezTo>
                  <a:lnTo>
                    <a:pt x="1043" y="327"/>
                  </a:lnTo>
                  <a:close/>
                  <a:moveTo>
                    <a:pt x="810" y="102"/>
                  </a:moveTo>
                  <a:cubicBezTo>
                    <a:pt x="745" y="102"/>
                    <a:pt x="745" y="102"/>
                    <a:pt x="745" y="102"/>
                  </a:cubicBezTo>
                  <a:cubicBezTo>
                    <a:pt x="745" y="327"/>
                    <a:pt x="745" y="327"/>
                    <a:pt x="745" y="327"/>
                  </a:cubicBezTo>
                  <a:cubicBezTo>
                    <a:pt x="810" y="327"/>
                    <a:pt x="810" y="327"/>
                    <a:pt x="810" y="327"/>
                  </a:cubicBezTo>
                  <a:lnTo>
                    <a:pt x="810" y="102"/>
                  </a:lnTo>
                  <a:close/>
                  <a:moveTo>
                    <a:pt x="812" y="38"/>
                  </a:moveTo>
                  <a:cubicBezTo>
                    <a:pt x="812" y="21"/>
                    <a:pt x="796" y="7"/>
                    <a:pt x="777" y="7"/>
                  </a:cubicBezTo>
                  <a:cubicBezTo>
                    <a:pt x="758" y="7"/>
                    <a:pt x="743" y="21"/>
                    <a:pt x="743" y="38"/>
                  </a:cubicBezTo>
                  <a:cubicBezTo>
                    <a:pt x="743" y="55"/>
                    <a:pt x="758" y="68"/>
                    <a:pt x="777" y="68"/>
                  </a:cubicBezTo>
                  <a:cubicBezTo>
                    <a:pt x="796" y="68"/>
                    <a:pt x="812" y="55"/>
                    <a:pt x="812" y="38"/>
                  </a:cubicBezTo>
                  <a:moveTo>
                    <a:pt x="727" y="10"/>
                  </a:moveTo>
                  <a:cubicBezTo>
                    <a:pt x="662" y="10"/>
                    <a:pt x="662" y="10"/>
                    <a:pt x="662" y="10"/>
                  </a:cubicBezTo>
                  <a:cubicBezTo>
                    <a:pt x="621" y="207"/>
                    <a:pt x="621" y="207"/>
                    <a:pt x="621" y="207"/>
                  </a:cubicBezTo>
                  <a:cubicBezTo>
                    <a:pt x="617" y="222"/>
                    <a:pt x="614" y="242"/>
                    <a:pt x="614" y="242"/>
                  </a:cubicBezTo>
                  <a:cubicBezTo>
                    <a:pt x="614" y="242"/>
                    <a:pt x="614" y="242"/>
                    <a:pt x="614" y="242"/>
                  </a:cubicBezTo>
                  <a:cubicBezTo>
                    <a:pt x="614" y="242"/>
                    <a:pt x="611" y="222"/>
                    <a:pt x="607" y="207"/>
                  </a:cubicBezTo>
                  <a:cubicBezTo>
                    <a:pt x="567" y="10"/>
                    <a:pt x="567" y="10"/>
                    <a:pt x="567" y="10"/>
                  </a:cubicBezTo>
                  <a:cubicBezTo>
                    <a:pt x="495" y="10"/>
                    <a:pt x="495" y="10"/>
                    <a:pt x="495" y="10"/>
                  </a:cubicBezTo>
                  <a:cubicBezTo>
                    <a:pt x="582" y="327"/>
                    <a:pt x="582" y="327"/>
                    <a:pt x="582" y="327"/>
                  </a:cubicBezTo>
                  <a:cubicBezTo>
                    <a:pt x="641" y="327"/>
                    <a:pt x="641" y="327"/>
                    <a:pt x="641" y="327"/>
                  </a:cubicBezTo>
                  <a:lnTo>
                    <a:pt x="727" y="10"/>
                  </a:lnTo>
                  <a:close/>
                  <a:moveTo>
                    <a:pt x="353" y="291"/>
                  </a:moveTo>
                  <a:cubicBezTo>
                    <a:pt x="347" y="294"/>
                    <a:pt x="339" y="296"/>
                    <a:pt x="329" y="296"/>
                  </a:cubicBezTo>
                  <a:cubicBezTo>
                    <a:pt x="304" y="296"/>
                    <a:pt x="289" y="284"/>
                    <a:pt x="289" y="258"/>
                  </a:cubicBezTo>
                  <a:cubicBezTo>
                    <a:pt x="289" y="222"/>
                    <a:pt x="314" y="213"/>
                    <a:pt x="353" y="209"/>
                  </a:cubicBezTo>
                  <a:lnTo>
                    <a:pt x="353" y="291"/>
                  </a:lnTo>
                  <a:close/>
                  <a:moveTo>
                    <a:pt x="414" y="315"/>
                  </a:moveTo>
                  <a:cubicBezTo>
                    <a:pt x="414" y="180"/>
                    <a:pt x="414" y="180"/>
                    <a:pt x="414" y="180"/>
                  </a:cubicBezTo>
                  <a:cubicBezTo>
                    <a:pt x="414" y="119"/>
                    <a:pt x="377" y="98"/>
                    <a:pt x="326" y="98"/>
                  </a:cubicBezTo>
                  <a:cubicBezTo>
                    <a:pt x="286" y="98"/>
                    <a:pt x="257" y="108"/>
                    <a:pt x="241" y="115"/>
                  </a:cubicBezTo>
                  <a:cubicBezTo>
                    <a:pt x="255" y="152"/>
                    <a:pt x="255" y="152"/>
                    <a:pt x="255" y="152"/>
                  </a:cubicBezTo>
                  <a:cubicBezTo>
                    <a:pt x="270" y="146"/>
                    <a:pt x="292" y="139"/>
                    <a:pt x="314" y="139"/>
                  </a:cubicBezTo>
                  <a:cubicBezTo>
                    <a:pt x="337" y="139"/>
                    <a:pt x="353" y="145"/>
                    <a:pt x="353" y="169"/>
                  </a:cubicBezTo>
                  <a:cubicBezTo>
                    <a:pt x="353" y="179"/>
                    <a:pt x="353" y="179"/>
                    <a:pt x="353" y="179"/>
                  </a:cubicBezTo>
                  <a:cubicBezTo>
                    <a:pt x="286" y="185"/>
                    <a:pt x="228" y="202"/>
                    <a:pt x="228" y="260"/>
                  </a:cubicBezTo>
                  <a:cubicBezTo>
                    <a:pt x="228" y="307"/>
                    <a:pt x="261" y="331"/>
                    <a:pt x="326" y="331"/>
                  </a:cubicBezTo>
                  <a:cubicBezTo>
                    <a:pt x="365" y="331"/>
                    <a:pt x="395" y="325"/>
                    <a:pt x="414" y="315"/>
                  </a:cubicBezTo>
                  <a:moveTo>
                    <a:pt x="132" y="287"/>
                  </a:moveTo>
                  <a:cubicBezTo>
                    <a:pt x="128" y="289"/>
                    <a:pt x="121" y="290"/>
                    <a:pt x="112" y="290"/>
                  </a:cubicBezTo>
                  <a:cubicBezTo>
                    <a:pt x="79" y="290"/>
                    <a:pt x="65" y="262"/>
                    <a:pt x="65" y="213"/>
                  </a:cubicBezTo>
                  <a:cubicBezTo>
                    <a:pt x="65" y="167"/>
                    <a:pt x="78" y="136"/>
                    <a:pt x="114" y="136"/>
                  </a:cubicBezTo>
                  <a:cubicBezTo>
                    <a:pt x="121" y="136"/>
                    <a:pt x="127" y="137"/>
                    <a:pt x="132" y="139"/>
                  </a:cubicBezTo>
                  <a:lnTo>
                    <a:pt x="132" y="287"/>
                  </a:lnTo>
                  <a:close/>
                  <a:moveTo>
                    <a:pt x="197" y="315"/>
                  </a:moveTo>
                  <a:cubicBezTo>
                    <a:pt x="197" y="0"/>
                    <a:pt x="197" y="0"/>
                    <a:pt x="197" y="0"/>
                  </a:cubicBezTo>
                  <a:cubicBezTo>
                    <a:pt x="132" y="0"/>
                    <a:pt x="132" y="0"/>
                    <a:pt x="132" y="0"/>
                  </a:cubicBezTo>
                  <a:cubicBezTo>
                    <a:pt x="132" y="103"/>
                    <a:pt x="132" y="103"/>
                    <a:pt x="132" y="103"/>
                  </a:cubicBezTo>
                  <a:cubicBezTo>
                    <a:pt x="124" y="101"/>
                    <a:pt x="113" y="100"/>
                    <a:pt x="99" y="100"/>
                  </a:cubicBezTo>
                  <a:cubicBezTo>
                    <a:pt x="41" y="100"/>
                    <a:pt x="0" y="144"/>
                    <a:pt x="0" y="216"/>
                  </a:cubicBezTo>
                  <a:cubicBezTo>
                    <a:pt x="0" y="291"/>
                    <a:pt x="43" y="331"/>
                    <a:pt x="111" y="331"/>
                  </a:cubicBezTo>
                  <a:cubicBezTo>
                    <a:pt x="150" y="331"/>
                    <a:pt x="177" y="326"/>
                    <a:pt x="197" y="3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grpSp>
      <p:pic>
        <p:nvPicPr>
          <p:cNvPr id="26" name="Afbeelding 25"/>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033713" y="5084763"/>
            <a:ext cx="31178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5000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1" nodeType="with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grpId="1" nodeType="withEffect">
                                  <p:stCondLst>
                                    <p:cond delay="0"/>
                                  </p:stCondLst>
                                  <p:childTnLst>
                                    <p:set>
                                      <p:cBhvr>
                                        <p:cTn id="8" dur="1" fill="hold">
                                          <p:stCondLst>
                                            <p:cond delay="0"/>
                                          </p:stCondLst>
                                        </p:cTn>
                                        <p:tgtEl>
                                          <p:spTgt spid="3"/>
                                        </p:tgtEl>
                                        <p:attrNameLst>
                                          <p:attrName>style.visibility</p:attrName>
                                        </p:attrNameLst>
                                      </p:cBhvr>
                                      <p:to>
                                        <p:strVal val="hidden"/>
                                      </p:to>
                                    </p:set>
                                  </p:childTnLst>
                                </p:cTn>
                              </p:par>
                              <p:par>
                                <p:cTn id="9" presetID="1" presetClass="exit" presetSubtype="0" fill="hold" grpId="1" nodeType="with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2"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2"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2"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42" presetClass="path" presetSubtype="0" accel="43429" decel="56571" fill="hold" grpId="0" nodeType="withEffect">
                                  <p:stCondLst>
                                    <p:cond delay="0"/>
                                  </p:stCondLst>
                                  <p:childTnLst>
                                    <p:animMotion origin="layout" path="M -2.5E-6 1.85185E-6 L -0.57725 -0.62894 " pathEditMode="fixed" rAng="0" ptsTypes="AA">
                                      <p:cBhvr>
                                        <p:cTn id="20" dur="2750" spd="-100000" fill="hold"/>
                                        <p:tgtEl>
                                          <p:spTgt spid="2"/>
                                        </p:tgtEl>
                                        <p:attrNameLst>
                                          <p:attrName>ppt_x</p:attrName>
                                          <p:attrName>ppt_y</p:attrName>
                                        </p:attrNameLst>
                                      </p:cBhvr>
                                      <p:rCtr x="-28872" y="-31458"/>
                                    </p:animMotion>
                                  </p:childTnLst>
                                </p:cTn>
                              </p:par>
                              <p:par>
                                <p:cTn id="21" presetID="42" presetClass="path" presetSubtype="0" accel="43429" decel="56571" fill="hold" grpId="0" nodeType="withEffect">
                                  <p:stCondLst>
                                    <p:cond delay="0"/>
                                  </p:stCondLst>
                                  <p:childTnLst>
                                    <p:animMotion origin="layout" path="M -5.55556E-7 2.96296E-6 L 0.58351 -0.5956 " pathEditMode="fixed" rAng="0" ptsTypes="AA">
                                      <p:cBhvr>
                                        <p:cTn id="22" dur="2750" spd="-100000" fill="hold"/>
                                        <p:tgtEl>
                                          <p:spTgt spid="3"/>
                                        </p:tgtEl>
                                        <p:attrNameLst>
                                          <p:attrName>ppt_x</p:attrName>
                                          <p:attrName>ppt_y</p:attrName>
                                        </p:attrNameLst>
                                      </p:cBhvr>
                                      <p:rCtr x="29167" y="-29792"/>
                                    </p:animMotion>
                                  </p:childTnLst>
                                </p:cTn>
                              </p:par>
                              <p:par>
                                <p:cTn id="23" presetID="42" presetClass="path" presetSubtype="0" accel="43429" decel="56571" fill="hold" grpId="0" nodeType="withEffect">
                                  <p:stCondLst>
                                    <p:cond delay="0"/>
                                  </p:stCondLst>
                                  <p:childTnLst>
                                    <p:animMotion origin="layout" path="M -0.00313 -2.96296E-6 L -0.00156 0.69051 " pathEditMode="fixed" rAng="0" ptsTypes="AA">
                                      <p:cBhvr>
                                        <p:cTn id="24" dur="2750" spd="-100000" fill="hold"/>
                                        <p:tgtEl>
                                          <p:spTgt spid="4"/>
                                        </p:tgtEl>
                                        <p:attrNameLst>
                                          <p:attrName>ppt_x</p:attrName>
                                          <p:attrName>ppt_y</p:attrName>
                                        </p:attrNameLst>
                                      </p:cBhvr>
                                      <p:rCtr x="69" y="34514"/>
                                    </p:animMotion>
                                  </p:childTnLst>
                                </p:cTn>
                              </p:par>
                              <p:par>
                                <p:cTn id="25" presetID="10" presetClass="entr" presetSubtype="0" fill="hold" nodeType="withEffect">
                                  <p:stCondLst>
                                    <p:cond delay="200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750"/>
                                        <p:tgtEl>
                                          <p:spTgt spid="5"/>
                                        </p:tgtEl>
                                      </p:cBhvr>
                                    </p:animEffect>
                                  </p:childTnLst>
                                </p:cTn>
                              </p:par>
                            </p:childTnLst>
                          </p:cTn>
                        </p:par>
                        <p:par>
                          <p:cTn id="28" fill="hold">
                            <p:stCondLst>
                              <p:cond delay="3750"/>
                            </p:stCondLst>
                            <p:childTnLst>
                              <p:par>
                                <p:cTn id="29" presetID="10" presetClass="entr" presetSubtype="0" fill="hold"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1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 grpId="2" animBg="1"/>
      <p:bldP spid="3" grpId="0" animBg="1"/>
      <p:bldP spid="3" grpId="1" animBg="1"/>
      <p:bldP spid="3" grpId="2" animBg="1"/>
      <p:bldP spid="4" grpId="0" animBg="1"/>
      <p:bldP spid="4" grpId="1" animBg="1"/>
      <p:bldP spid="4" grpId="2"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4" name="Tijdelijke aanduiding voor datum 3"/>
          <p:cNvSpPr>
            <a:spLocks noGrp="1"/>
          </p:cNvSpPr>
          <p:nvPr>
            <p:ph type="dt" sz="half" idx="10"/>
          </p:nvPr>
        </p:nvSpPr>
        <p:spPr/>
        <p:txBody>
          <a:bodyPr/>
          <a:lstStyle/>
          <a:p>
            <a:fld id="{61C8716B-C72B-477D-BF0D-69E730E47F07}" type="datetimeFigureOut">
              <a:rPr lang="nl-NL" smtClean="0"/>
              <a:pPr/>
              <a:t>14-3-2022</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4ACAE672-7EDA-4E68-A5F6-7C88C97C027C}" type="slidenum">
              <a:rPr lang="nl-NL" smtClean="0"/>
              <a:pPr/>
              <a:t>‹nr.›</a:t>
            </a:fld>
            <a:endParaRPr lang="nl-NL"/>
          </a:p>
        </p:txBody>
      </p:sp>
      <p:sp>
        <p:nvSpPr>
          <p:cNvPr id="7" name="Titel 6"/>
          <p:cNvSpPr>
            <a:spLocks noGrp="1"/>
          </p:cNvSpPr>
          <p:nvPr>
            <p:ph type="title"/>
          </p:nvPr>
        </p:nvSpPr>
        <p:spPr/>
        <p:txBody>
          <a:bodyPr rtlCol="0"/>
          <a:lstStyle/>
          <a:p>
            <a:r>
              <a:rPr kumimoji="0" lang="nl-NL"/>
              <a:t>Klik om de stijl te bewerken</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bg>
      <p:bgRef idx="1002">
        <a:schemeClr val="bg1"/>
      </p:bgRef>
    </p:bg>
    <p:spTree>
      <p:nvGrpSpPr>
        <p:cNvPr id="1" name=""/>
        <p:cNvGrpSpPr/>
        <p:nvPr/>
      </p:nvGrpSpPr>
      <p:grpSpPr>
        <a:xfrm>
          <a:off x="0" y="0"/>
          <a:ext cx="0" cy="0"/>
          <a:chOff x="0" y="0"/>
          <a:chExt cx="0" cy="0"/>
        </a:xfrm>
      </p:grpSpPr>
      <p:sp>
        <p:nvSpPr>
          <p:cNvPr id="2" name="Titel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nl-NL"/>
              <a:t>Klik om de stijl te bewerken</a:t>
            </a:r>
            <a:endParaRPr kumimoji="0" lang="en-US"/>
          </a:p>
        </p:txBody>
      </p:sp>
      <p:sp>
        <p:nvSpPr>
          <p:cNvPr id="3" name="Tijdelijke aanduiding voor tekst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nl-NL"/>
              <a:t>Klik om de modelstijlen te bewerken</a:t>
            </a:r>
          </a:p>
        </p:txBody>
      </p:sp>
      <p:sp>
        <p:nvSpPr>
          <p:cNvPr id="4" name="Tijdelijke aanduiding voor datum 3"/>
          <p:cNvSpPr>
            <a:spLocks noGrp="1"/>
          </p:cNvSpPr>
          <p:nvPr>
            <p:ph type="dt" sz="half" idx="10"/>
          </p:nvPr>
        </p:nvSpPr>
        <p:spPr/>
        <p:txBody>
          <a:bodyPr/>
          <a:lstStyle/>
          <a:p>
            <a:fld id="{61C8716B-C72B-477D-BF0D-69E730E47F07}" type="datetimeFigureOut">
              <a:rPr lang="nl-NL" smtClean="0"/>
              <a:pPr/>
              <a:t>14-3-2022</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4ACAE672-7EDA-4E68-A5F6-7C88C97C027C}" type="slidenum">
              <a:rPr lang="nl-NL" smtClean="0"/>
              <a:pPr/>
              <a:t>‹nr.›</a:t>
            </a:fld>
            <a:endParaRPr lang="nl-NL"/>
          </a:p>
        </p:txBody>
      </p:sp>
      <p:sp>
        <p:nvSpPr>
          <p:cNvPr id="7" name="Punthaak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Punthaak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bg>
      <p:bgRef idx="1002">
        <a:schemeClr val="bg1"/>
      </p:bgRef>
    </p:bg>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4" name="Tijdelijke aanduiding voor inhoud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5" name="Tijdelijke aanduiding voor datum 4"/>
          <p:cNvSpPr>
            <a:spLocks noGrp="1"/>
          </p:cNvSpPr>
          <p:nvPr>
            <p:ph type="dt" sz="half" idx="10"/>
          </p:nvPr>
        </p:nvSpPr>
        <p:spPr/>
        <p:txBody>
          <a:bodyPr/>
          <a:lstStyle/>
          <a:p>
            <a:fld id="{61C8716B-C72B-477D-BF0D-69E730E47F07}" type="datetimeFigureOut">
              <a:rPr lang="nl-NL" smtClean="0"/>
              <a:pPr/>
              <a:t>14-3-2022</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4ACAE672-7EDA-4E68-A5F6-7C88C97C027C}" type="slidenum">
              <a:rPr lang="nl-NL" smtClean="0"/>
              <a:pPr/>
              <a:t>‹nr.›</a:t>
            </a:fld>
            <a:endParaRPr lang="nl-NL"/>
          </a:p>
        </p:txBody>
      </p:sp>
      <p:sp>
        <p:nvSpPr>
          <p:cNvPr id="8" name="Titel 7"/>
          <p:cNvSpPr>
            <a:spLocks noGrp="1"/>
          </p:cNvSpPr>
          <p:nvPr>
            <p:ph type="title"/>
          </p:nvPr>
        </p:nvSpPr>
        <p:spPr/>
        <p:txBody>
          <a:bodyPr rtlCol="0"/>
          <a:lstStyle/>
          <a:p>
            <a:r>
              <a:rPr kumimoji="0" lang="nl-NL"/>
              <a:t>Klik om de stijl te bewerken</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Vergelijking">
    <p:bg>
      <p:bgRef idx="1003">
        <a:schemeClr val="bg1"/>
      </p:bgRef>
    </p:b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8229600" cy="1143000"/>
          </a:xfrm>
        </p:spPr>
        <p:txBody>
          <a:bodyPr anchor="ctr"/>
          <a:lstStyle>
            <a:lvl1pPr>
              <a:defRPr/>
            </a:lvl1pPr>
            <a:extLst/>
          </a:lstStyle>
          <a:p>
            <a:r>
              <a:rPr kumimoji="0" lang="nl-NL"/>
              <a:t>Klik om de stijl te bewerken</a:t>
            </a:r>
            <a:endParaRPr kumimoji="0" lang="en-US"/>
          </a:p>
        </p:txBody>
      </p:sp>
      <p:sp>
        <p:nvSpPr>
          <p:cNvPr id="3" name="Tijdelijke aanduiding voor tekst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nl-NL"/>
              <a:t>Klik om de modelstijlen te bewerken</a:t>
            </a:r>
          </a:p>
        </p:txBody>
      </p:sp>
      <p:sp>
        <p:nvSpPr>
          <p:cNvPr id="4" name="Tijdelijke aanduiding voor tekst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nl-NL"/>
              <a:t>Klik om de modelstijlen te bewerken</a:t>
            </a:r>
          </a:p>
        </p:txBody>
      </p:sp>
      <p:sp>
        <p:nvSpPr>
          <p:cNvPr id="5" name="Tijdelijke aanduiding voor inhoud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6" name="Tijdelijke aanduiding voor inhoud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7" name="Tijdelijke aanduiding voor datum 6"/>
          <p:cNvSpPr>
            <a:spLocks noGrp="1"/>
          </p:cNvSpPr>
          <p:nvPr>
            <p:ph type="dt" sz="half" idx="10"/>
          </p:nvPr>
        </p:nvSpPr>
        <p:spPr/>
        <p:txBody>
          <a:bodyPr/>
          <a:lstStyle/>
          <a:p>
            <a:fld id="{61C8716B-C72B-477D-BF0D-69E730E47F07}" type="datetimeFigureOut">
              <a:rPr lang="nl-NL" smtClean="0"/>
              <a:pPr/>
              <a:t>14-3-2022</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4ACAE672-7EDA-4E68-A5F6-7C88C97C027C}" type="slidenum">
              <a:rPr lang="nl-NL" smtClean="0"/>
              <a:pPr/>
              <a:t>‹nr.›</a:t>
            </a:fld>
            <a:endParaRPr lang="nl-NL"/>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bg>
      <p:bgRef idx="1002">
        <a:schemeClr val="bg1"/>
      </p:bgRef>
    </p:bg>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61C8716B-C72B-477D-BF0D-69E730E47F07}" type="datetimeFigureOut">
              <a:rPr lang="nl-NL" smtClean="0"/>
              <a:pPr/>
              <a:t>14-3-2022</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4ACAE672-7EDA-4E68-A5F6-7C88C97C027C}" type="slidenum">
              <a:rPr lang="nl-NL" smtClean="0"/>
              <a:pPr/>
              <a:t>‹nr.›</a:t>
            </a:fld>
            <a:endParaRPr lang="nl-NL"/>
          </a:p>
        </p:txBody>
      </p:sp>
      <p:sp>
        <p:nvSpPr>
          <p:cNvPr id="6" name="Titel 5"/>
          <p:cNvSpPr>
            <a:spLocks noGrp="1"/>
          </p:cNvSpPr>
          <p:nvPr>
            <p:ph type="title"/>
          </p:nvPr>
        </p:nvSpPr>
        <p:spPr/>
        <p:txBody>
          <a:bodyPr rtlCol="0"/>
          <a:lstStyle/>
          <a:p>
            <a:r>
              <a:rPr kumimoji="0" lang="nl-NL"/>
              <a:t>Klik om de stijl te bewerken</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61C8716B-C72B-477D-BF0D-69E730E47F07}" type="datetimeFigureOut">
              <a:rPr lang="nl-NL" smtClean="0"/>
              <a:pPr/>
              <a:t>14-3-2022</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4ACAE672-7EDA-4E68-A5F6-7C88C97C027C}" type="slidenum">
              <a:rPr lang="nl-NL" smtClean="0"/>
              <a:pPr/>
              <a:t>‹nr.›</a:t>
            </a:fld>
            <a:endParaRPr lang="nl-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bg>
      <p:bgRef idx="1003">
        <a:schemeClr val="bg1"/>
      </p:bgRef>
    </p:bg>
    <p:spTree>
      <p:nvGrpSpPr>
        <p:cNvPr id="1" name=""/>
        <p:cNvGrpSpPr/>
        <p:nvPr/>
      </p:nvGrpSpPr>
      <p:grpSpPr>
        <a:xfrm>
          <a:off x="0" y="0"/>
          <a:ext cx="0" cy="0"/>
          <a:chOff x="0" y="0"/>
          <a:chExt cx="0" cy="0"/>
        </a:xfrm>
      </p:grpSpPr>
      <p:sp>
        <p:nvSpPr>
          <p:cNvPr id="2" name="Titel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nl-NL"/>
              <a:t>Klik om de stijl te bewerken</a:t>
            </a:r>
            <a:endParaRPr kumimoji="0" lang="en-US"/>
          </a:p>
        </p:txBody>
      </p:sp>
      <p:sp>
        <p:nvSpPr>
          <p:cNvPr id="3" name="Tijdelijke aanduiding voor tekst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nl-NL"/>
              <a:t>Klik om de modelstijlen te bewerken</a:t>
            </a:r>
          </a:p>
        </p:txBody>
      </p:sp>
      <p:sp>
        <p:nvSpPr>
          <p:cNvPr id="4" name="Tijdelijke aanduiding voor inhoud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5" name="Tijdelijke aanduiding voor datum 4"/>
          <p:cNvSpPr>
            <a:spLocks noGrp="1"/>
          </p:cNvSpPr>
          <p:nvPr>
            <p:ph type="dt" sz="half" idx="10"/>
          </p:nvPr>
        </p:nvSpPr>
        <p:spPr>
          <a:xfrm>
            <a:off x="6727032" y="6407944"/>
            <a:ext cx="1920240" cy="365760"/>
          </a:xfrm>
        </p:spPr>
        <p:txBody>
          <a:bodyPr/>
          <a:lstStyle/>
          <a:p>
            <a:fld id="{61C8716B-C72B-477D-BF0D-69E730E47F07}" type="datetimeFigureOut">
              <a:rPr lang="nl-NL" smtClean="0"/>
              <a:pPr/>
              <a:t>14-3-2022</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4ACAE672-7EDA-4E68-A5F6-7C88C97C027C}" type="slidenum">
              <a:rPr lang="nl-NL" smtClean="0"/>
              <a:pPr/>
              <a:t>‹nr.›</a:t>
            </a:fld>
            <a:endParaRPr lang="nl-NL"/>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bg>
      <p:bgRef idx="1002">
        <a:schemeClr val="bg1"/>
      </p:bgRef>
    </p:bg>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nl-NL"/>
              <a:t>Klik om de modelstijlen te bewerken</a:t>
            </a:r>
          </a:p>
        </p:txBody>
      </p:sp>
      <p:sp>
        <p:nvSpPr>
          <p:cNvPr id="3" name="Tijdelijke aanduiding voor afbeelding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nl-NL"/>
              <a:t>Klik op het pictogram als u een afbeelding wilt toevoegen</a:t>
            </a:r>
            <a:endParaRPr kumimoji="0" lang="en-US" dirty="0"/>
          </a:p>
        </p:txBody>
      </p:sp>
      <p:sp>
        <p:nvSpPr>
          <p:cNvPr id="5" name="Tijdelijke aanduiding voor datum 4"/>
          <p:cNvSpPr>
            <a:spLocks noGrp="1"/>
          </p:cNvSpPr>
          <p:nvPr>
            <p:ph type="dt" sz="half" idx="10"/>
          </p:nvPr>
        </p:nvSpPr>
        <p:spPr/>
        <p:txBody>
          <a:bodyPr/>
          <a:lstStyle>
            <a:lvl1pPr>
              <a:defRPr>
                <a:solidFill>
                  <a:schemeClr val="tx1"/>
                </a:solidFill>
              </a:defRPr>
            </a:lvl1pPr>
            <a:extLst/>
          </a:lstStyle>
          <a:p>
            <a:fld id="{61C8716B-C72B-477D-BF0D-69E730E47F07}" type="datetimeFigureOut">
              <a:rPr lang="nl-NL" smtClean="0"/>
              <a:pPr/>
              <a:t>14-3-2022</a:t>
            </a:fld>
            <a:endParaRPr lang="nl-NL"/>
          </a:p>
        </p:txBody>
      </p:sp>
      <p:sp>
        <p:nvSpPr>
          <p:cNvPr id="6" name="Tijdelijke aanduiding voor voettekst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nl-NL"/>
          </a:p>
        </p:txBody>
      </p:sp>
      <p:sp>
        <p:nvSpPr>
          <p:cNvPr id="7" name="Tijdelijke aanduiding voor dianummer 6"/>
          <p:cNvSpPr>
            <a:spLocks noGrp="1"/>
          </p:cNvSpPr>
          <p:nvPr>
            <p:ph type="sldNum" sz="quarter" idx="12"/>
          </p:nvPr>
        </p:nvSpPr>
        <p:spPr/>
        <p:txBody>
          <a:bodyPr/>
          <a:lstStyle>
            <a:lvl1pPr>
              <a:defRPr>
                <a:solidFill>
                  <a:schemeClr val="tx1"/>
                </a:solidFill>
              </a:defRPr>
            </a:lvl1pPr>
            <a:extLst/>
          </a:lstStyle>
          <a:p>
            <a:fld id="{4ACAE672-7EDA-4E68-A5F6-7C88C97C027C}" type="slidenum">
              <a:rPr lang="nl-NL" smtClean="0"/>
              <a:pPr/>
              <a:t>‹nr.›</a:t>
            </a:fld>
            <a:endParaRPr lang="nl-NL"/>
          </a:p>
        </p:txBody>
      </p:sp>
      <p:sp>
        <p:nvSpPr>
          <p:cNvPr id="2" name="Titel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nl-NL"/>
              <a:t>Klik om de stijl te bewerken</a:t>
            </a:r>
            <a:endParaRPr kumimoji="0" lang="en-US"/>
          </a:p>
        </p:txBody>
      </p:sp>
      <p:sp>
        <p:nvSpPr>
          <p:cNvPr id="8" name="Vrije v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Vrije v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hthoekige driehoek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Rechte verbindingslijn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Punthaak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Punthaak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Vrije v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Vrije v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Rechthoekige driehoek 13"/>
          <p:cNvSpPr>
            <a:spLocks/>
          </p:cNvSpPr>
          <p:nvPr/>
        </p:nvSpPr>
        <p:spPr bwMode="auto">
          <a:xfrm>
            <a:off x="-6042" y="5791253"/>
            <a:ext cx="3402314" cy="1080868"/>
          </a:xfrm>
          <a:prstGeom prst="rtTriangle">
            <a:avLst/>
          </a:prstGeom>
          <a:blipFill>
            <a:blip r:embed="rId14"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Rechte verbindingslijn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jdelijke aanduiding voor titel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nl-NL"/>
              <a:t>Klik om de stijl te bewerken</a:t>
            </a:r>
            <a:endParaRPr kumimoji="0" lang="en-US"/>
          </a:p>
        </p:txBody>
      </p:sp>
      <p:sp>
        <p:nvSpPr>
          <p:cNvPr id="30" name="Tijdelijke aanduiding voor tekst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nl-NL"/>
              <a:t>Klik om de modelstijlen te bewerken</a:t>
            </a:r>
          </a:p>
          <a:p>
            <a:pPr lvl="1" eaLnBrk="1" latinLnBrk="0" hangingPunct="1"/>
            <a:r>
              <a:rPr kumimoji="0" lang="nl-NL"/>
              <a:t>Tweede niveau</a:t>
            </a:r>
          </a:p>
          <a:p>
            <a:pPr lvl="2" eaLnBrk="1" latinLnBrk="0" hangingPunct="1"/>
            <a:r>
              <a:rPr kumimoji="0" lang="nl-NL"/>
              <a:t>Derde niveau</a:t>
            </a:r>
          </a:p>
          <a:p>
            <a:pPr lvl="3" eaLnBrk="1" latinLnBrk="0" hangingPunct="1"/>
            <a:r>
              <a:rPr kumimoji="0" lang="nl-NL"/>
              <a:t>Vierde niveau</a:t>
            </a:r>
          </a:p>
          <a:p>
            <a:pPr lvl="4" eaLnBrk="1" latinLnBrk="0" hangingPunct="1"/>
            <a:r>
              <a:rPr kumimoji="0" lang="nl-NL"/>
              <a:t>Vijfde niveau</a:t>
            </a:r>
            <a:endParaRPr kumimoji="0" lang="en-US"/>
          </a:p>
        </p:txBody>
      </p:sp>
      <p:sp>
        <p:nvSpPr>
          <p:cNvPr id="10" name="Tijdelijke aanduiding voor datum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61C8716B-C72B-477D-BF0D-69E730E47F07}" type="datetimeFigureOut">
              <a:rPr lang="nl-NL" smtClean="0"/>
              <a:pPr/>
              <a:t>14-3-2022</a:t>
            </a:fld>
            <a:endParaRPr lang="nl-NL"/>
          </a:p>
        </p:txBody>
      </p:sp>
      <p:sp>
        <p:nvSpPr>
          <p:cNvPr id="22" name="Tijdelijke aanduiding voor voettekst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nl-NL"/>
          </a:p>
        </p:txBody>
      </p:sp>
      <p:sp>
        <p:nvSpPr>
          <p:cNvPr id="18" name="Tijdelijke aanduiding voor dianumm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4ACAE672-7EDA-4E68-A5F6-7C88C97C027C}" type="slidenum">
              <a:rPr lang="nl-NL" smtClean="0"/>
              <a:pPr/>
              <a:t>‹nr.›</a:t>
            </a:fld>
            <a:endParaRPr lang="nl-NL"/>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36989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jdelijke aanduiding voor inhoud 8" descr="Dag en nacht &amp; Seizoenen - Lesmateriaal - Wikiwijs"/>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43627" y="1481138"/>
            <a:ext cx="3465746" cy="4525962"/>
          </a:xfrm>
        </p:spPr>
      </p:pic>
      <p:sp>
        <p:nvSpPr>
          <p:cNvPr id="8" name="Tijdelijke aanduiding voor inhoud 7"/>
          <p:cNvSpPr>
            <a:spLocks noGrp="1"/>
          </p:cNvSpPr>
          <p:nvPr>
            <p:ph sz="half" idx="2"/>
          </p:nvPr>
        </p:nvSpPr>
        <p:spPr/>
        <p:txBody>
          <a:bodyPr>
            <a:normAutofit/>
          </a:bodyPr>
          <a:lstStyle/>
          <a:p>
            <a:r>
              <a:rPr lang="nl-NL" dirty="0"/>
              <a:t>Sara, Muna, Jeffry en Lise</a:t>
            </a:r>
          </a:p>
        </p:txBody>
      </p:sp>
      <p:sp>
        <p:nvSpPr>
          <p:cNvPr id="3" name="Titel 2"/>
          <p:cNvSpPr>
            <a:spLocks noGrp="1"/>
          </p:cNvSpPr>
          <p:nvPr>
            <p:ph type="title"/>
          </p:nvPr>
        </p:nvSpPr>
        <p:spPr/>
        <p:txBody>
          <a:bodyPr/>
          <a:lstStyle/>
          <a:p>
            <a:r>
              <a:rPr lang="nl-NL" dirty="0"/>
              <a:t>Presentatie door:</a:t>
            </a:r>
          </a:p>
        </p:txBody>
      </p:sp>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6638" y="158750"/>
            <a:ext cx="1422400"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27458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vert="horz" lIns="91440" tIns="45720" rIns="91440" bIns="45720" anchor="t">
            <a:normAutofit/>
          </a:bodyPr>
          <a:lstStyle/>
          <a:p>
            <a:pPr indent="-255905"/>
            <a:r>
              <a:rPr lang="nl-NL" dirty="0"/>
              <a:t>Uit het evenwicht</a:t>
            </a:r>
          </a:p>
          <a:p>
            <a:pPr indent="-255905"/>
            <a:r>
              <a:rPr lang="nl-NL" dirty="0"/>
              <a:t>Alles draait</a:t>
            </a:r>
            <a:endParaRPr lang="nl-NL" dirty="0">
              <a:cs typeface="Lucida Sans Unicode"/>
            </a:endParaRPr>
          </a:p>
          <a:p>
            <a:pPr indent="-255905"/>
            <a:r>
              <a:rPr lang="nl-NL" dirty="0"/>
              <a:t>Licht gevoel in het hoofd.</a:t>
            </a:r>
            <a:endParaRPr lang="nl-NL" dirty="0">
              <a:cs typeface="Lucida Sans Unicode"/>
            </a:endParaRPr>
          </a:p>
          <a:p>
            <a:pPr indent="-255905"/>
            <a:r>
              <a:rPr lang="nl-NL" dirty="0"/>
              <a:t>Flauw vallen.</a:t>
            </a:r>
            <a:endParaRPr lang="nl-NL" dirty="0">
              <a:cs typeface="Lucida Sans Unicode"/>
            </a:endParaRPr>
          </a:p>
          <a:p>
            <a:pPr indent="-255905"/>
            <a:r>
              <a:rPr lang="nl-NL" dirty="0"/>
              <a:t>Onvast gevoel in de benen.</a:t>
            </a:r>
            <a:endParaRPr lang="nl-NL" dirty="0">
              <a:cs typeface="Lucida Sans Unicode"/>
            </a:endParaRPr>
          </a:p>
          <a:p>
            <a:pPr indent="-255905">
              <a:buNone/>
            </a:pPr>
            <a:endParaRPr lang="nl-NL" dirty="0">
              <a:cs typeface="Lucida Sans Unicode"/>
            </a:endParaRPr>
          </a:p>
        </p:txBody>
      </p:sp>
      <p:sp>
        <p:nvSpPr>
          <p:cNvPr id="3" name="Titel 2"/>
          <p:cNvSpPr>
            <a:spLocks noGrp="1"/>
          </p:cNvSpPr>
          <p:nvPr>
            <p:ph type="title"/>
          </p:nvPr>
        </p:nvSpPr>
        <p:spPr/>
        <p:txBody>
          <a:bodyPr/>
          <a:lstStyle/>
          <a:p>
            <a:r>
              <a:rPr lang="nl-NL" dirty="0"/>
              <a:t>Wat is duizeligheid?</a:t>
            </a:r>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86638" y="158750"/>
            <a:ext cx="1422400"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150849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vert="horz" lIns="91440" tIns="45720" rIns="91440" bIns="45720" anchor="t">
            <a:normAutofit/>
          </a:bodyPr>
          <a:lstStyle/>
          <a:p>
            <a:pPr indent="-255905"/>
            <a:r>
              <a:rPr lang="nl-NL" dirty="0"/>
              <a:t>Duizeligheid en ongeval met het hoofd</a:t>
            </a:r>
            <a:endParaRPr lang="nl-NL" i="1" dirty="0"/>
          </a:p>
          <a:p>
            <a:pPr indent="-255905"/>
            <a:r>
              <a:rPr lang="nl-NL" dirty="0"/>
              <a:t>Ziekte van Ménière</a:t>
            </a:r>
            <a:endParaRPr lang="nl-NL" i="1" dirty="0"/>
          </a:p>
          <a:p>
            <a:pPr indent="-255905"/>
            <a:r>
              <a:rPr lang="nl-NL" dirty="0"/>
              <a:t>Aanvalsgewijze positieduizeligheid (BPPD)</a:t>
            </a:r>
            <a:endParaRPr lang="nl-NL" i="1" dirty="0"/>
          </a:p>
          <a:p>
            <a:pPr indent="-255905"/>
            <a:r>
              <a:rPr lang="nl-NL" dirty="0"/>
              <a:t>Door geneesmiddelengebruik</a:t>
            </a:r>
            <a:endParaRPr lang="nl-NL" i="1" dirty="0"/>
          </a:p>
          <a:p>
            <a:pPr indent="-255905"/>
            <a:r>
              <a:rPr lang="nl-NL" dirty="0"/>
              <a:t>Door stress</a:t>
            </a:r>
            <a:endParaRPr lang="nl-NL" i="1" dirty="0"/>
          </a:p>
          <a:p>
            <a:pPr indent="-255905"/>
            <a:r>
              <a:rPr lang="nl-NL" dirty="0"/>
              <a:t>Duizeligheid en flauwvallen</a:t>
            </a:r>
            <a:endParaRPr lang="nl-NL" i="1" dirty="0"/>
          </a:p>
          <a:p>
            <a:pPr indent="-255905"/>
            <a:endParaRPr lang="nl-NL" dirty="0">
              <a:cs typeface="Lucida Sans Unicode"/>
            </a:endParaRPr>
          </a:p>
        </p:txBody>
      </p:sp>
      <p:sp>
        <p:nvSpPr>
          <p:cNvPr id="3" name="Titel 2"/>
          <p:cNvSpPr>
            <a:spLocks noGrp="1"/>
          </p:cNvSpPr>
          <p:nvPr>
            <p:ph type="title"/>
          </p:nvPr>
        </p:nvSpPr>
        <p:spPr/>
        <p:txBody>
          <a:bodyPr vert="horz" lIns="91440" tIns="45720" rIns="91440" bIns="45720" rtlCol="0" anchor="ctr">
            <a:normAutofit fontScale="90000"/>
            <a:scene3d>
              <a:camera prst="orthographicFront"/>
              <a:lightRig rig="soft" dir="t"/>
            </a:scene3d>
            <a:sp3d prstMaterial="softEdge">
              <a:bevelT w="25400" h="25400"/>
            </a:sp3d>
          </a:bodyPr>
          <a:lstStyle/>
          <a:p>
            <a:r>
              <a:rPr lang="nl-NL" b="0" dirty="0">
                <a:cs typeface="Lucida Sans Unicode"/>
              </a:rPr>
              <a:t>Verschillende vormen van duizeligheid</a:t>
            </a:r>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64400" y="4941168"/>
            <a:ext cx="1422400"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368476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10" descr="Scan van de menselijke hersenen in een neurologische kliniek">
            <a:extLst>
              <a:ext uri="{FF2B5EF4-FFF2-40B4-BE49-F238E27FC236}">
                <a16:creationId xmlns:a16="http://schemas.microsoft.com/office/drawing/2014/main" id="{710AD0CE-66D0-413D-B1AE-24ADC6A9C948}"/>
              </a:ext>
            </a:extLst>
          </p:cNvPr>
          <p:cNvPicPr>
            <a:picLocks noGrp="1" noChangeAspect="1"/>
          </p:cNvPicPr>
          <p:nvPr>
            <p:ph sz="half" idx="1"/>
          </p:nvPr>
        </p:nvPicPr>
        <p:blipFill>
          <a:blip r:embed="rId2"/>
          <a:stretch>
            <a:fillRect/>
          </a:stretch>
        </p:blipFill>
        <p:spPr>
          <a:xfrm>
            <a:off x="457200" y="2229644"/>
            <a:ext cx="4038600" cy="3028950"/>
          </a:xfrm>
        </p:spPr>
      </p:pic>
      <p:sp>
        <p:nvSpPr>
          <p:cNvPr id="8" name="Tijdelijke aanduiding voor inhoud 7">
            <a:extLst>
              <a:ext uri="{FF2B5EF4-FFF2-40B4-BE49-F238E27FC236}">
                <a16:creationId xmlns:a16="http://schemas.microsoft.com/office/drawing/2014/main" id="{D1CCE7AD-95B0-4C0C-B5C6-32AC5B852BBC}"/>
              </a:ext>
            </a:extLst>
          </p:cNvPr>
          <p:cNvSpPr>
            <a:spLocks noGrp="1"/>
          </p:cNvSpPr>
          <p:nvPr>
            <p:ph sz="half" idx="2"/>
          </p:nvPr>
        </p:nvSpPr>
        <p:spPr/>
        <p:txBody>
          <a:bodyPr vert="horz" lIns="91440" tIns="45720" rIns="91440" bIns="45720" anchor="t">
            <a:normAutofit/>
          </a:bodyPr>
          <a:lstStyle/>
          <a:p>
            <a:pPr indent="-255905">
              <a:spcBef>
                <a:spcPts val="0"/>
              </a:spcBef>
            </a:pPr>
            <a:r>
              <a:rPr lang="nl-NL" b="1" dirty="0">
                <a:cs typeface="Lucida Sans Unicode"/>
              </a:rPr>
              <a:t>Denk aan val of stoot</a:t>
            </a:r>
            <a:endParaRPr lang="nl-NL"/>
          </a:p>
          <a:p>
            <a:pPr indent="-255905">
              <a:spcBef>
                <a:spcPts val="0"/>
              </a:spcBef>
            </a:pPr>
            <a:r>
              <a:rPr lang="nl-NL" b="1" dirty="0">
                <a:cs typeface="Lucida Sans Unicode"/>
              </a:rPr>
              <a:t>PIC</a:t>
            </a:r>
          </a:p>
        </p:txBody>
      </p:sp>
      <p:sp>
        <p:nvSpPr>
          <p:cNvPr id="2" name="Titel 1"/>
          <p:cNvSpPr>
            <a:spLocks noGrp="1"/>
          </p:cNvSpPr>
          <p:nvPr>
            <p:ph type="title"/>
          </p:nvPr>
        </p:nvSpPr>
        <p:spPr/>
        <p:txBody>
          <a:bodyPr vert="horz" lIns="91440" tIns="45720" rIns="91440" bIns="45720" rtlCol="0" anchor="ctr">
            <a:normAutofit fontScale="90000"/>
            <a:scene3d>
              <a:camera prst="orthographicFront"/>
              <a:lightRig rig="soft" dir="t"/>
            </a:scene3d>
            <a:sp3d prstMaterial="softEdge">
              <a:bevelT w="25400" h="25400"/>
            </a:sp3d>
          </a:bodyPr>
          <a:lstStyle/>
          <a:p>
            <a:r>
              <a:rPr lang="nl-NL" dirty="0"/>
              <a:t>Duizeligheid en ongeval met het hoofd</a:t>
            </a:r>
          </a:p>
        </p:txBody>
      </p:sp>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92732" y="158750"/>
            <a:ext cx="616306" cy="582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01189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Ziekte van Ménière</a:t>
            </a:r>
          </a:p>
        </p:txBody>
      </p:sp>
      <p:sp>
        <p:nvSpPr>
          <p:cNvPr id="3" name="Tijdelijke aanduiding voor inhoud 2"/>
          <p:cNvSpPr>
            <a:spLocks noGrp="1"/>
          </p:cNvSpPr>
          <p:nvPr>
            <p:ph idx="1"/>
          </p:nvPr>
        </p:nvSpPr>
        <p:spPr/>
        <p:txBody>
          <a:bodyPr vert="horz" lIns="91440" tIns="45720" rIns="91440" bIns="45720" anchor="t">
            <a:normAutofit/>
          </a:bodyPr>
          <a:lstStyle/>
          <a:p>
            <a:pPr indent="-255905"/>
            <a:r>
              <a:rPr lang="nl-NL" dirty="0"/>
              <a:t>Acute en heftige aanvallen van draaiduizelingen</a:t>
            </a:r>
            <a:endParaRPr lang="nl-NL">
              <a:cs typeface="Lucida Sans Unicode"/>
            </a:endParaRPr>
          </a:p>
          <a:p>
            <a:pPr indent="-255905"/>
            <a:r>
              <a:rPr lang="nl-NL" dirty="0"/>
              <a:t>Braken</a:t>
            </a:r>
            <a:endParaRPr lang="nl-NL" dirty="0">
              <a:cs typeface="Lucida Sans Unicode"/>
            </a:endParaRPr>
          </a:p>
          <a:p>
            <a:pPr indent="-255905"/>
            <a:r>
              <a:rPr lang="nl-NL" dirty="0"/>
              <a:t>Slechthorendheid (eenzijdig)</a:t>
            </a:r>
            <a:endParaRPr lang="nl-NL" dirty="0">
              <a:cs typeface="Lucida Sans Unicode"/>
            </a:endParaRPr>
          </a:p>
          <a:p>
            <a:pPr indent="-255905"/>
            <a:r>
              <a:rPr lang="nl-NL" dirty="0"/>
              <a:t>Oorsuizen</a:t>
            </a:r>
          </a:p>
          <a:p>
            <a:pPr indent="-255905"/>
            <a:r>
              <a:rPr lang="nl-NL" dirty="0">
                <a:cs typeface="Lucida Sans Unicode"/>
              </a:rPr>
              <a:t>Schokkende oogbewegingen</a:t>
            </a:r>
          </a:p>
          <a:p>
            <a:pPr indent="-255905"/>
            <a:r>
              <a:rPr lang="nl-NL" dirty="0">
                <a:cs typeface="Lucida Sans Unicode"/>
              </a:rPr>
              <a:t>Zeldzaam</a:t>
            </a:r>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86638" y="158750"/>
            <a:ext cx="1422400"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03512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BPPD</a:t>
            </a:r>
          </a:p>
        </p:txBody>
      </p:sp>
      <p:pic>
        <p:nvPicPr>
          <p:cNvPr id="5" name="Tijdelijke aanduiding voor inhoud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0388" y="1502862"/>
            <a:ext cx="2143125" cy="2143125"/>
          </a:xfrm>
        </p:spPr>
      </p:pic>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41505" y="158750"/>
            <a:ext cx="967533" cy="893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hoek 5"/>
          <p:cNvSpPr/>
          <p:nvPr/>
        </p:nvSpPr>
        <p:spPr>
          <a:xfrm>
            <a:off x="3321897" y="1043237"/>
            <a:ext cx="4529644" cy="536015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p>
            <a:pPr algn="ctr"/>
            <a:r>
              <a:rPr lang="nl-NL" sz="2800" b="1" dirty="0">
                <a:solidFill>
                  <a:schemeClr val="tx1"/>
                </a:solidFill>
              </a:rPr>
              <a:t>Benigne paroxismale positie duizeligheid</a:t>
            </a:r>
          </a:p>
          <a:p>
            <a:pPr algn="ctr"/>
            <a:r>
              <a:rPr lang="nl-NL" sz="2800" b="1" dirty="0">
                <a:solidFill>
                  <a:schemeClr val="tx1"/>
                </a:solidFill>
              </a:rPr>
              <a:t>Of</a:t>
            </a:r>
          </a:p>
          <a:p>
            <a:pPr algn="ctr"/>
            <a:r>
              <a:rPr lang="nl-NL" sz="2800" b="1" dirty="0">
                <a:solidFill>
                  <a:schemeClr val="tx1"/>
                </a:solidFill>
              </a:rPr>
              <a:t>Acute draaiduizeligheid</a:t>
            </a:r>
          </a:p>
          <a:p>
            <a:pPr algn="ctr"/>
            <a:r>
              <a:rPr lang="nl-NL" sz="2800" b="1" dirty="0">
                <a:solidFill>
                  <a:schemeClr val="tx1"/>
                </a:solidFill>
                <a:cs typeface="Lucida Sans Unicode"/>
              </a:rPr>
              <a:t>Door plotselinge verandering van de stand van het hoofd</a:t>
            </a:r>
          </a:p>
          <a:p>
            <a:pPr algn="ctr"/>
            <a:r>
              <a:rPr lang="nl-NL" sz="2800" b="1" dirty="0">
                <a:solidFill>
                  <a:schemeClr val="tx1"/>
                </a:solidFill>
                <a:cs typeface="Lucida Sans Unicode"/>
              </a:rPr>
              <a:t>Klachten:</a:t>
            </a:r>
          </a:p>
          <a:p>
            <a:pPr algn="ctr"/>
            <a:r>
              <a:rPr lang="nl-NL" sz="2800" b="1" dirty="0">
                <a:solidFill>
                  <a:schemeClr val="tx1"/>
                </a:solidFill>
                <a:cs typeface="Lucida Sans Unicode"/>
              </a:rPr>
              <a:t>Oorsuizen, misselijkheid, braken en zweten</a:t>
            </a:r>
          </a:p>
          <a:p>
            <a:pPr algn="ctr"/>
            <a:r>
              <a:rPr lang="nl-NL" sz="2800" b="1" dirty="0">
                <a:solidFill>
                  <a:schemeClr val="tx1"/>
                </a:solidFill>
                <a:cs typeface="Lucida Sans Unicode"/>
              </a:rPr>
              <a:t>45-50 jaar</a:t>
            </a:r>
          </a:p>
        </p:txBody>
      </p:sp>
    </p:spTree>
    <p:extLst>
      <p:ext uri="{BB962C8B-B14F-4D97-AF65-F5344CB8AC3E}">
        <p14:creationId xmlns:p14="http://schemas.microsoft.com/office/powerpoint/2010/main" val="12693977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p:txBody>
          <a:bodyPr vert="horz" lIns="91440" tIns="45720" rIns="91440" bIns="45720" anchor="t">
            <a:normAutofit/>
          </a:bodyPr>
          <a:lstStyle/>
          <a:p>
            <a:pPr indent="-255905"/>
            <a:r>
              <a:rPr lang="nl-NL" dirty="0">
                <a:cs typeface="Lucida Sans Unicode"/>
              </a:rPr>
              <a:t>Medicatie tegen atherosclerose </a:t>
            </a:r>
            <a:endParaRPr lang="nl-NL" dirty="0"/>
          </a:p>
          <a:p>
            <a:pPr indent="-255905"/>
            <a:r>
              <a:rPr lang="nl-NL" dirty="0"/>
              <a:t>Orthostatische hypotensie</a:t>
            </a:r>
            <a:endParaRPr lang="nl-NL" dirty="0">
              <a:cs typeface="Lucida Sans Unicode"/>
            </a:endParaRPr>
          </a:p>
          <a:p>
            <a:pPr indent="-255905"/>
            <a:endParaRPr lang="nl-NL" dirty="0">
              <a:cs typeface="Lucida Sans Unicode"/>
            </a:endParaRPr>
          </a:p>
          <a:p>
            <a:pPr indent="-255905"/>
            <a:endParaRPr lang="nl-NL" dirty="0">
              <a:cs typeface="Lucida Sans Unicode"/>
            </a:endParaRPr>
          </a:p>
          <a:p>
            <a:pPr indent="-255905"/>
            <a:endParaRPr lang="nl-NL" dirty="0">
              <a:cs typeface="Lucida Sans Unicode"/>
            </a:endParaRPr>
          </a:p>
        </p:txBody>
      </p:sp>
      <p:pic>
        <p:nvPicPr>
          <p:cNvPr id="6" name="Afbeelding 6" descr="Diverse pillen en tabletten">
            <a:extLst>
              <a:ext uri="{FF2B5EF4-FFF2-40B4-BE49-F238E27FC236}">
                <a16:creationId xmlns:a16="http://schemas.microsoft.com/office/drawing/2014/main" id="{E7ED8683-D53D-487C-9C99-593A43676B90}"/>
              </a:ext>
            </a:extLst>
          </p:cNvPr>
          <p:cNvPicPr>
            <a:picLocks noGrp="1" noChangeAspect="1"/>
          </p:cNvPicPr>
          <p:nvPr>
            <p:ph sz="half" idx="2"/>
          </p:nvPr>
        </p:nvPicPr>
        <p:blipFill>
          <a:blip r:embed="rId2"/>
          <a:stretch>
            <a:fillRect/>
          </a:stretch>
        </p:blipFill>
        <p:spPr>
          <a:xfrm>
            <a:off x="4648200" y="2397919"/>
            <a:ext cx="4038600" cy="2692400"/>
          </a:xfrm>
        </p:spPr>
      </p:pic>
      <p:sp>
        <p:nvSpPr>
          <p:cNvPr id="2" name="Titel 1"/>
          <p:cNvSpPr>
            <a:spLocks noGrp="1"/>
          </p:cNvSpPr>
          <p:nvPr>
            <p:ph type="title"/>
          </p:nvPr>
        </p:nvSpPr>
        <p:spPr/>
        <p:txBody>
          <a:bodyPr vert="horz" lIns="91440" tIns="45720" rIns="91440" bIns="45720" rtlCol="0" anchor="ctr">
            <a:normAutofit fontScale="90000"/>
            <a:scene3d>
              <a:camera prst="orthographicFront"/>
              <a:lightRig rig="soft" dir="t"/>
            </a:scene3d>
            <a:sp3d prstMaterial="softEdge">
              <a:bevelT w="25400" h="25400"/>
            </a:sp3d>
          </a:bodyPr>
          <a:lstStyle/>
          <a:p>
            <a:r>
              <a:rPr lang="nl-NL" dirty="0"/>
              <a:t>Duizeligheid en geneesmiddelengebruik</a:t>
            </a:r>
          </a:p>
        </p:txBody>
      </p:sp>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6638" y="158750"/>
            <a:ext cx="1422400"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9140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vert="horz" lIns="91440" tIns="45720" rIns="91440" bIns="45720" rtlCol="0" anchor="ctr">
            <a:normAutofit/>
            <a:scene3d>
              <a:camera prst="orthographicFront"/>
              <a:lightRig rig="soft" dir="t"/>
            </a:scene3d>
            <a:sp3d prstMaterial="softEdge">
              <a:bevelT w="25400" h="25400"/>
            </a:sp3d>
          </a:bodyPr>
          <a:lstStyle/>
          <a:p>
            <a:r>
              <a:rPr lang="nl-NL" dirty="0"/>
              <a:t>Duizeligheid en stress</a:t>
            </a:r>
          </a:p>
        </p:txBody>
      </p:sp>
      <p:sp>
        <p:nvSpPr>
          <p:cNvPr id="3" name="Tijdelijke aanduiding voor inhoud 2"/>
          <p:cNvSpPr>
            <a:spLocks noGrp="1"/>
          </p:cNvSpPr>
          <p:nvPr>
            <p:ph idx="1"/>
          </p:nvPr>
        </p:nvSpPr>
        <p:spPr/>
        <p:txBody>
          <a:bodyPr vert="horz" lIns="91440" tIns="45720" rIns="91440" bIns="45720" anchor="t">
            <a:normAutofit/>
          </a:bodyPr>
          <a:lstStyle/>
          <a:p>
            <a:pPr indent="-255905"/>
            <a:r>
              <a:rPr lang="nl-NL" dirty="0"/>
              <a:t>Door paniek en angst</a:t>
            </a:r>
          </a:p>
          <a:p>
            <a:pPr indent="-255905"/>
            <a:r>
              <a:rPr lang="nl-NL" dirty="0">
                <a:cs typeface="Lucida Sans Unicode"/>
              </a:rPr>
              <a:t>Hyperventilatie</a:t>
            </a:r>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86638" y="158750"/>
            <a:ext cx="1422400"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beelding 6" descr="Vrouw die haar gezicht bedekt">
            <a:extLst>
              <a:ext uri="{FF2B5EF4-FFF2-40B4-BE49-F238E27FC236}">
                <a16:creationId xmlns:a16="http://schemas.microsoft.com/office/drawing/2014/main" id="{579BA280-CF6C-495B-9D8A-596C6B175D97}"/>
              </a:ext>
            </a:extLst>
          </p:cNvPr>
          <p:cNvPicPr>
            <a:picLocks noChangeAspect="1"/>
          </p:cNvPicPr>
          <p:nvPr/>
        </p:nvPicPr>
        <p:blipFill>
          <a:blip r:embed="rId3"/>
          <a:stretch>
            <a:fillRect/>
          </a:stretch>
        </p:blipFill>
        <p:spPr>
          <a:xfrm>
            <a:off x="4844920" y="3396702"/>
            <a:ext cx="2743199" cy="1674125"/>
          </a:xfrm>
          <a:prstGeom prst="rect">
            <a:avLst/>
          </a:prstGeom>
        </p:spPr>
      </p:pic>
    </p:spTree>
    <p:extLst>
      <p:ext uri="{BB962C8B-B14F-4D97-AF65-F5344CB8AC3E}">
        <p14:creationId xmlns:p14="http://schemas.microsoft.com/office/powerpoint/2010/main" val="41343467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vert="horz" lIns="91440" tIns="45720" rIns="91440" bIns="45720" rtlCol="0" anchor="ctr">
            <a:normAutofit/>
            <a:scene3d>
              <a:camera prst="orthographicFront"/>
              <a:lightRig rig="soft" dir="t"/>
            </a:scene3d>
            <a:sp3d prstMaterial="softEdge">
              <a:bevelT w="25400" h="25400"/>
            </a:sp3d>
          </a:bodyPr>
          <a:lstStyle/>
          <a:p>
            <a:r>
              <a:rPr lang="nl-NL" sz="3200" dirty="0"/>
              <a:t>Duizeligheid en flauwvallen</a:t>
            </a:r>
            <a:endParaRPr lang="nl-NL" dirty="0"/>
          </a:p>
        </p:txBody>
      </p:sp>
      <p:pic>
        <p:nvPicPr>
          <p:cNvPr id="5" name="Afbeelding 6" descr="Afbeelding met binnen, vervagen&#10;&#10;Automatisch gegenereerde beschrijving">
            <a:extLst>
              <a:ext uri="{FF2B5EF4-FFF2-40B4-BE49-F238E27FC236}">
                <a16:creationId xmlns:a16="http://schemas.microsoft.com/office/drawing/2014/main" id="{90CAA5CF-DE7A-43A4-9013-6B0DBA710E5A}"/>
              </a:ext>
            </a:extLst>
          </p:cNvPr>
          <p:cNvPicPr>
            <a:picLocks noGrp="1" noChangeAspect="1"/>
          </p:cNvPicPr>
          <p:nvPr>
            <p:ph idx="1"/>
          </p:nvPr>
        </p:nvPicPr>
        <p:blipFill>
          <a:blip r:embed="rId2"/>
          <a:stretch>
            <a:fillRect/>
          </a:stretch>
        </p:blipFill>
        <p:spPr>
          <a:xfrm>
            <a:off x="1179189" y="1481328"/>
            <a:ext cx="6785621" cy="4525963"/>
          </a:xfrm>
        </p:spPr>
      </p:pic>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6638" y="158750"/>
            <a:ext cx="1422400"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02226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vert="horz" lIns="91440" tIns="45720" rIns="91440" bIns="45720" rtlCol="0" anchor="ctr">
            <a:normAutofit/>
            <a:scene3d>
              <a:camera prst="orthographicFront"/>
              <a:lightRig rig="soft" dir="t"/>
            </a:scene3d>
            <a:sp3d prstMaterial="softEdge">
              <a:bevelT w="25400" h="25400"/>
            </a:sp3d>
          </a:bodyPr>
          <a:lstStyle/>
          <a:p>
            <a:r>
              <a:rPr lang="nl-NL" dirty="0">
                <a:solidFill>
                  <a:srgbClr val="FF0000"/>
                </a:solidFill>
              </a:rPr>
              <a:t>U1</a:t>
            </a:r>
            <a:endParaRPr lang="nl-NL">
              <a:solidFill>
                <a:srgbClr val="FF0000"/>
              </a:solidFill>
              <a:cs typeface="Lucida Sans Unicode"/>
            </a:endParaRPr>
          </a:p>
        </p:txBody>
      </p:sp>
      <p:sp>
        <p:nvSpPr>
          <p:cNvPr id="3" name="Tijdelijke aanduiding voor inhoud 2"/>
          <p:cNvSpPr>
            <a:spLocks noGrp="1"/>
          </p:cNvSpPr>
          <p:nvPr>
            <p:ph idx="1"/>
          </p:nvPr>
        </p:nvSpPr>
        <p:spPr/>
        <p:txBody>
          <a:bodyPr vert="horz" lIns="91440" tIns="45720" rIns="91440" bIns="45720" anchor="t">
            <a:normAutofit/>
          </a:bodyPr>
          <a:lstStyle/>
          <a:p>
            <a:pPr indent="-255905"/>
            <a:r>
              <a:rPr lang="nl-NL" dirty="0"/>
              <a:t>POB</a:t>
            </a:r>
          </a:p>
          <a:p>
            <a:pPr indent="-255905"/>
            <a:r>
              <a:rPr lang="nl-NL" dirty="0">
                <a:cs typeface="Lucida Sans Unicode"/>
              </a:rPr>
              <a:t>Hoofdpijn; PL 10</a:t>
            </a:r>
          </a:p>
          <a:p>
            <a:pPr indent="-255905"/>
            <a:r>
              <a:rPr lang="nl-NL" dirty="0">
                <a:ea typeface="+mn-lt"/>
                <a:cs typeface="+mn-lt"/>
              </a:rPr>
              <a:t>Hartslag anders dan anders</a:t>
            </a:r>
          </a:p>
          <a:p>
            <a:pPr indent="-255905"/>
            <a:r>
              <a:rPr lang="nl-NL" dirty="0">
                <a:ea typeface="+mn-lt"/>
                <a:cs typeface="+mn-lt"/>
              </a:rPr>
              <a:t>Suf</a:t>
            </a:r>
          </a:p>
          <a:p>
            <a:pPr marL="109855" indent="0">
              <a:buNone/>
            </a:pPr>
            <a:endParaRPr lang="nl-NL" dirty="0">
              <a:cs typeface="Lucida Sans Unicode"/>
            </a:endParaRPr>
          </a:p>
          <a:p>
            <a:pPr marL="109855" indent="0">
              <a:buNone/>
            </a:pPr>
            <a:endParaRPr lang="nl-NL" dirty="0">
              <a:cs typeface="Lucida Sans Unicode"/>
            </a:endParaRPr>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86638" y="158750"/>
            <a:ext cx="1422400"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40089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sz="2800" dirty="0"/>
              <a:t>Duizelig</a:t>
            </a:r>
          </a:p>
        </p:txBody>
      </p:sp>
      <p:pic>
        <p:nvPicPr>
          <p:cNvPr id="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86638" y="158750"/>
            <a:ext cx="1422400"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fbeelding 3"/>
          <p:cNvPicPr>
            <a:picLocks noChangeAspect="1"/>
          </p:cNvPicPr>
          <p:nvPr/>
        </p:nvPicPr>
        <p:blipFill>
          <a:blip r:embed="rId3"/>
          <a:stretch>
            <a:fillRect/>
          </a:stretch>
        </p:blipFill>
        <p:spPr>
          <a:xfrm>
            <a:off x="1187624" y="620688"/>
            <a:ext cx="3542857" cy="3809524"/>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vert="horz" lIns="91440" tIns="45720" rIns="91440" bIns="45720" rtlCol="0" anchor="ctr">
            <a:normAutofit/>
            <a:scene3d>
              <a:camera prst="orthographicFront"/>
              <a:lightRig rig="soft" dir="t"/>
            </a:scene3d>
            <a:sp3d prstMaterial="softEdge">
              <a:bevelT w="25400" h="25400"/>
            </a:sp3d>
          </a:bodyPr>
          <a:lstStyle/>
          <a:p>
            <a:r>
              <a:rPr lang="nl-NL" dirty="0">
                <a:solidFill>
                  <a:srgbClr val="00B050"/>
                </a:solidFill>
              </a:rPr>
              <a:t>U3</a:t>
            </a:r>
            <a:endParaRPr lang="nl-NL" dirty="0">
              <a:solidFill>
                <a:srgbClr val="00B050"/>
              </a:solidFill>
              <a:cs typeface="Lucida Sans Unicode"/>
            </a:endParaRPr>
          </a:p>
        </p:txBody>
      </p:sp>
      <p:sp>
        <p:nvSpPr>
          <p:cNvPr id="3" name="Tijdelijke aanduiding voor inhoud 2"/>
          <p:cNvSpPr>
            <a:spLocks noGrp="1"/>
          </p:cNvSpPr>
          <p:nvPr>
            <p:ph idx="1"/>
          </p:nvPr>
        </p:nvSpPr>
        <p:spPr/>
        <p:txBody>
          <a:bodyPr vert="horz" lIns="91440" tIns="45720" rIns="91440" bIns="45720" anchor="t">
            <a:normAutofit/>
          </a:bodyPr>
          <a:lstStyle/>
          <a:p>
            <a:pPr indent="-255905"/>
            <a:r>
              <a:rPr lang="nl-NL" dirty="0"/>
              <a:t>Duizelig en klap op zijn hoofd</a:t>
            </a:r>
          </a:p>
          <a:p>
            <a:pPr marL="109855" indent="0">
              <a:buNone/>
            </a:pPr>
            <a:endParaRPr lang="nl-NL" dirty="0">
              <a:cs typeface="Lucida Sans Unicode"/>
            </a:endParaRPr>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86638" y="158750"/>
            <a:ext cx="1422400"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90673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vert="horz" lIns="91440" tIns="45720" rIns="91440" bIns="45720" rtlCol="0" anchor="ctr">
            <a:normAutofit/>
            <a:scene3d>
              <a:camera prst="orthographicFront"/>
              <a:lightRig rig="soft" dir="t"/>
            </a:scene3d>
            <a:sp3d prstMaterial="softEdge">
              <a:bevelT w="25400" h="25400"/>
            </a:sp3d>
          </a:bodyPr>
          <a:lstStyle/>
          <a:p>
            <a:r>
              <a:rPr lang="nl-NL" dirty="0">
                <a:solidFill>
                  <a:schemeClr val="tx1"/>
                </a:solidFill>
              </a:rPr>
              <a:t>U5</a:t>
            </a:r>
            <a:endParaRPr lang="nl-NL" dirty="0">
              <a:solidFill>
                <a:schemeClr val="tx1"/>
              </a:solidFill>
              <a:cs typeface="Lucida Sans Unicode"/>
            </a:endParaRPr>
          </a:p>
        </p:txBody>
      </p:sp>
      <p:sp>
        <p:nvSpPr>
          <p:cNvPr id="3" name="Tijdelijke aanduiding voor inhoud 2"/>
          <p:cNvSpPr>
            <a:spLocks noGrp="1"/>
          </p:cNvSpPr>
          <p:nvPr>
            <p:ph idx="1"/>
          </p:nvPr>
        </p:nvSpPr>
        <p:spPr/>
        <p:txBody>
          <a:bodyPr vert="horz" lIns="91440" tIns="45720" rIns="91440" bIns="45720" anchor="t">
            <a:normAutofit/>
          </a:bodyPr>
          <a:lstStyle/>
          <a:p>
            <a:pPr indent="-255905"/>
            <a:r>
              <a:rPr lang="nl-NL" dirty="0"/>
              <a:t>Duizelig vaker hyperventilatie</a:t>
            </a:r>
          </a:p>
          <a:p>
            <a:pPr indent="-255905"/>
            <a:r>
              <a:rPr lang="nl-NL" dirty="0">
                <a:cs typeface="Lucida Sans Unicode"/>
              </a:rPr>
              <a:t>Kortdurende duizeligheid en verandering van houding</a:t>
            </a:r>
          </a:p>
          <a:p>
            <a:pPr indent="-255905"/>
            <a:r>
              <a:rPr lang="nl-NL" dirty="0">
                <a:cs typeface="Lucida Sans Unicode"/>
              </a:rPr>
              <a:t>Bij twijfel: altijd overleg huisarts!</a:t>
            </a:r>
          </a:p>
          <a:p>
            <a:pPr marL="109855" indent="0">
              <a:buNone/>
            </a:pPr>
            <a:endParaRPr lang="nl-NL" dirty="0">
              <a:cs typeface="Lucida Sans Unicode"/>
            </a:endParaRPr>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86638" y="158750"/>
            <a:ext cx="1422400"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54368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r>
              <a:rPr lang="nl-NL" dirty="0"/>
              <a:t>POB</a:t>
            </a:r>
          </a:p>
          <a:p>
            <a:r>
              <a:rPr lang="nl-NL" dirty="0" err="1"/>
              <a:t>Apatisch</a:t>
            </a:r>
            <a:endParaRPr lang="nl-NL" dirty="0"/>
          </a:p>
          <a:p>
            <a:r>
              <a:rPr lang="nl-NL" dirty="0"/>
              <a:t>Hoofdpijn</a:t>
            </a:r>
          </a:p>
          <a:p>
            <a:r>
              <a:rPr lang="nl-NL" dirty="0"/>
              <a:t>Onregelmatige hartslag</a:t>
            </a:r>
          </a:p>
          <a:p>
            <a:r>
              <a:rPr lang="nl-NL" dirty="0"/>
              <a:t>Verandering aan gezichtsvermogen</a:t>
            </a:r>
          </a:p>
          <a:p>
            <a:r>
              <a:rPr lang="nl-NL" dirty="0"/>
              <a:t>Braken?</a:t>
            </a:r>
          </a:p>
          <a:p>
            <a:r>
              <a:rPr lang="nl-NL" dirty="0"/>
              <a:t>Onlangs een ongeval/ schedeltrauma</a:t>
            </a:r>
          </a:p>
          <a:p>
            <a:r>
              <a:rPr lang="nl-NL" dirty="0"/>
              <a:t>Neurologische uitval?</a:t>
            </a:r>
          </a:p>
        </p:txBody>
      </p:sp>
      <p:sp>
        <p:nvSpPr>
          <p:cNvPr id="3" name="Titel 2"/>
          <p:cNvSpPr>
            <a:spLocks noGrp="1"/>
          </p:cNvSpPr>
          <p:nvPr>
            <p:ph type="title"/>
          </p:nvPr>
        </p:nvSpPr>
        <p:spPr/>
        <p:txBody>
          <a:bodyPr vert="horz" lIns="91440" tIns="45720" rIns="91440" bIns="45720" rtlCol="0" anchor="ctr">
            <a:normAutofit/>
            <a:scene3d>
              <a:camera prst="orthographicFront"/>
              <a:lightRig rig="soft" dir="t"/>
            </a:scene3d>
            <a:sp3d prstMaterial="softEdge">
              <a:bevelT w="25400" h="25400"/>
            </a:sp3d>
          </a:bodyPr>
          <a:lstStyle/>
          <a:p>
            <a:r>
              <a:rPr lang="nl-NL" dirty="0"/>
              <a:t>Alarmbellen/ VN</a:t>
            </a:r>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86638" y="158750"/>
            <a:ext cx="1422400"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102802"/>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4DFB6ACA-7E24-40CA-9063-57DA6BAD64C1}"/>
              </a:ext>
            </a:extLst>
          </p:cNvPr>
          <p:cNvSpPr>
            <a:spLocks noGrp="1"/>
          </p:cNvSpPr>
          <p:nvPr>
            <p:ph type="title"/>
          </p:nvPr>
        </p:nvSpPr>
        <p:spPr>
          <a:xfrm>
            <a:off x="457200" y="273050"/>
            <a:ext cx="8229600" cy="1143000"/>
          </a:xfrm>
        </p:spPr>
        <p:txBody>
          <a:bodyPr anchor="ctr">
            <a:normAutofit/>
          </a:bodyPr>
          <a:lstStyle/>
          <a:p>
            <a:r>
              <a:rPr lang="nl-NL"/>
              <a:t>Opdracht</a:t>
            </a:r>
            <a:endParaRPr lang="nl-NL" dirty="0"/>
          </a:p>
        </p:txBody>
      </p:sp>
      <p:sp>
        <p:nvSpPr>
          <p:cNvPr id="12" name="Text Placeholder 2">
            <a:extLst>
              <a:ext uri="{FF2B5EF4-FFF2-40B4-BE49-F238E27FC236}">
                <a16:creationId xmlns:a16="http://schemas.microsoft.com/office/drawing/2014/main" id="{B21F8108-CDE2-43EB-8BEC-907B3E58D4D8}"/>
              </a:ext>
            </a:extLst>
          </p:cNvPr>
          <p:cNvSpPr>
            <a:spLocks noGrp="1"/>
          </p:cNvSpPr>
          <p:nvPr>
            <p:ph type="body" idx="1"/>
          </p:nvPr>
        </p:nvSpPr>
        <p:spPr>
          <a:xfrm>
            <a:off x="457200" y="5410200"/>
            <a:ext cx="4040188" cy="762000"/>
          </a:xfrm>
        </p:spPr>
        <p:txBody>
          <a:bodyPr>
            <a:normAutofit/>
          </a:bodyPr>
          <a:lstStyle/>
          <a:p>
            <a:r>
              <a:rPr lang="en-US" dirty="0">
                <a:cs typeface="Lucida Sans Unicode"/>
              </a:rPr>
              <a:t>Lees </a:t>
            </a:r>
            <a:r>
              <a:rPr lang="en-US" dirty="0" err="1">
                <a:cs typeface="Lucida Sans Unicode"/>
              </a:rPr>
              <a:t>deze</a:t>
            </a:r>
            <a:r>
              <a:rPr lang="en-US" dirty="0">
                <a:cs typeface="Lucida Sans Unicode"/>
              </a:rPr>
              <a:t> casus door</a:t>
            </a:r>
            <a:endParaRPr lang="en-US" dirty="0"/>
          </a:p>
        </p:txBody>
      </p:sp>
      <p:sp>
        <p:nvSpPr>
          <p:cNvPr id="14" name="Text Placeholder 3">
            <a:extLst>
              <a:ext uri="{FF2B5EF4-FFF2-40B4-BE49-F238E27FC236}">
                <a16:creationId xmlns:a16="http://schemas.microsoft.com/office/drawing/2014/main" id="{3C9666A4-73C4-4690-8E97-8CB252569F0E}"/>
              </a:ext>
            </a:extLst>
          </p:cNvPr>
          <p:cNvSpPr>
            <a:spLocks noGrp="1"/>
          </p:cNvSpPr>
          <p:nvPr>
            <p:ph type="body" sz="half" idx="3"/>
          </p:nvPr>
        </p:nvSpPr>
        <p:spPr>
          <a:xfrm>
            <a:off x="4645026" y="5410200"/>
            <a:ext cx="4041775" cy="762000"/>
          </a:xfrm>
        </p:spPr>
        <p:txBody>
          <a:bodyPr>
            <a:normAutofit fontScale="92500"/>
          </a:bodyPr>
          <a:lstStyle/>
          <a:p>
            <a:r>
              <a:rPr lang="en-US" dirty="0" err="1">
                <a:cs typeface="Lucida Sans Unicode"/>
              </a:rPr>
              <a:t>Geef</a:t>
            </a:r>
            <a:r>
              <a:rPr lang="en-US" dirty="0">
                <a:cs typeface="Lucida Sans Unicode"/>
              </a:rPr>
              <a:t> </a:t>
            </a:r>
            <a:r>
              <a:rPr lang="en-US" dirty="0" err="1">
                <a:cs typeface="Lucida Sans Unicode"/>
              </a:rPr>
              <a:t>antwoord</a:t>
            </a:r>
            <a:r>
              <a:rPr lang="en-US" dirty="0">
                <a:cs typeface="Lucida Sans Unicode"/>
              </a:rPr>
              <a:t> op de </a:t>
            </a:r>
            <a:r>
              <a:rPr lang="en-US" dirty="0" err="1">
                <a:cs typeface="Lucida Sans Unicode"/>
              </a:rPr>
              <a:t>vragen</a:t>
            </a:r>
            <a:r>
              <a:rPr lang="en-US" dirty="0">
                <a:cs typeface="Lucida Sans Unicode"/>
              </a:rPr>
              <a:t> op de </a:t>
            </a:r>
            <a:r>
              <a:rPr lang="en-US" dirty="0" err="1">
                <a:cs typeface="Lucida Sans Unicode"/>
              </a:rPr>
              <a:t>volgende</a:t>
            </a:r>
            <a:r>
              <a:rPr lang="en-US" dirty="0">
                <a:cs typeface="Lucida Sans Unicode"/>
              </a:rPr>
              <a:t> </a:t>
            </a:r>
            <a:r>
              <a:rPr lang="en-US" dirty="0" err="1">
                <a:cs typeface="Lucida Sans Unicode"/>
              </a:rPr>
              <a:t>dia</a:t>
            </a:r>
            <a:endParaRPr lang="en-US" dirty="0" err="1"/>
          </a:p>
        </p:txBody>
      </p:sp>
      <p:graphicFrame>
        <p:nvGraphicFramePr>
          <p:cNvPr id="11" name="Tijdelijke aanduiding voor inhoud 10">
            <a:extLst>
              <a:ext uri="{FF2B5EF4-FFF2-40B4-BE49-F238E27FC236}">
                <a16:creationId xmlns:a16="http://schemas.microsoft.com/office/drawing/2014/main" id="{66EACF0C-2474-4072-83ED-24B984327CD0}"/>
              </a:ext>
            </a:extLst>
          </p:cNvPr>
          <p:cNvGraphicFramePr>
            <a:graphicFrameLocks noGrp="1"/>
          </p:cNvGraphicFramePr>
          <p:nvPr>
            <p:ph sz="quarter" idx="2"/>
          </p:nvPr>
        </p:nvGraphicFramePr>
        <p:xfrm>
          <a:off x="457200" y="1444625"/>
          <a:ext cx="4040188" cy="2194560"/>
        </p:xfrm>
        <a:graphic>
          <a:graphicData uri="http://schemas.openxmlformats.org/drawingml/2006/table">
            <a:tbl>
              <a:tblPr firstRow="1" firstCol="1" bandRow="1">
                <a:tableStyleId>{5C22544A-7EE6-4342-B048-85BDC9FD1C3A}</a:tableStyleId>
              </a:tblPr>
              <a:tblGrid>
                <a:gridCol w="4040188">
                  <a:extLst>
                    <a:ext uri="{9D8B030D-6E8A-4147-A177-3AD203B41FA5}">
                      <a16:colId xmlns:a16="http://schemas.microsoft.com/office/drawing/2014/main" val="3467403966"/>
                    </a:ext>
                  </a:extLst>
                </a:gridCol>
              </a:tblGrid>
              <a:tr h="0">
                <a:tc>
                  <a:txBody>
                    <a:bodyPr/>
                    <a:lstStyle/>
                    <a:p>
                      <a:pPr>
                        <a:spcAft>
                          <a:spcPts val="0"/>
                        </a:spcAft>
                      </a:pPr>
                      <a:r>
                        <a:rPr lang="nl-NL">
                          <a:effectLst/>
                        </a:rPr>
                        <a:t>Mevrouw van der Molen belt op omdat haar echtgenoot plotseling heftig duizelig is geworden. Hij braakt fors, hoort aan één oor minder, voelt zich erg ziek, zweet en is angstig. Hij kan niet meer in een rechte lijn lopen en valt voortdurend om.</a:t>
                      </a:r>
                    </a:p>
                  </a:txBody>
                  <a:tcPr marL="68580" marR="68580" marT="0" marB="0"/>
                </a:tc>
                <a:extLst>
                  <a:ext uri="{0D108BD9-81ED-4DB2-BD59-A6C34878D82A}">
                    <a16:rowId xmlns:a16="http://schemas.microsoft.com/office/drawing/2014/main" val="4024546650"/>
                  </a:ext>
                </a:extLst>
              </a:tr>
            </a:tbl>
          </a:graphicData>
        </a:graphic>
      </p:graphicFrame>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645025" y="1508786"/>
            <a:ext cx="4041775" cy="381277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3" name="Tekstvak 12">
            <a:extLst>
              <a:ext uri="{FF2B5EF4-FFF2-40B4-BE49-F238E27FC236}">
                <a16:creationId xmlns:a16="http://schemas.microsoft.com/office/drawing/2014/main" id="{3209A8A8-675C-44EE-B567-B2AF7104F229}"/>
              </a:ext>
            </a:extLst>
          </p:cNvPr>
          <p:cNvSpPr txBox="1"/>
          <p:nvPr/>
        </p:nvSpPr>
        <p:spPr>
          <a:xfrm>
            <a:off x="3200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nl-NL"/>
          </a:p>
        </p:txBody>
      </p:sp>
    </p:spTree>
    <p:extLst>
      <p:ext uri="{BB962C8B-B14F-4D97-AF65-F5344CB8AC3E}">
        <p14:creationId xmlns:p14="http://schemas.microsoft.com/office/powerpoint/2010/main" val="2186245844"/>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4DFB6ACA-7E24-40CA-9063-57DA6BAD64C1}"/>
              </a:ext>
            </a:extLst>
          </p:cNvPr>
          <p:cNvSpPr>
            <a:spLocks noGrp="1"/>
          </p:cNvSpPr>
          <p:nvPr>
            <p:ph type="title"/>
          </p:nvPr>
        </p:nvSpPr>
        <p:spPr/>
        <p:txBody>
          <a:bodyPr anchor="ctr">
            <a:normAutofit fontScale="90000"/>
          </a:bodyPr>
          <a:lstStyle/>
          <a:p>
            <a:r>
              <a:rPr lang="nl-NL" dirty="0"/>
              <a:t>Geef antwoord op onderstaande vragen</a:t>
            </a:r>
          </a:p>
        </p:txBody>
      </p:sp>
      <p:graphicFrame>
        <p:nvGraphicFramePr>
          <p:cNvPr id="11" name="Tijdelijke aanduiding voor inhoud 10">
            <a:extLst>
              <a:ext uri="{FF2B5EF4-FFF2-40B4-BE49-F238E27FC236}">
                <a16:creationId xmlns:a16="http://schemas.microsoft.com/office/drawing/2014/main" id="{66EACF0C-2474-4072-83ED-24B984327CD0}"/>
              </a:ext>
            </a:extLst>
          </p:cNvPr>
          <p:cNvGraphicFramePr>
            <a:graphicFrameLocks noGrp="1"/>
          </p:cNvGraphicFramePr>
          <p:nvPr>
            <p:ph sz="half" idx="4294967295"/>
          </p:nvPr>
        </p:nvGraphicFramePr>
        <p:xfrm>
          <a:off x="457200" y="1652588"/>
          <a:ext cx="8435339" cy="4758858"/>
        </p:xfrm>
        <a:graphic>
          <a:graphicData uri="http://schemas.openxmlformats.org/drawingml/2006/table">
            <a:tbl>
              <a:tblPr firstRow="1" firstCol="1" bandRow="1">
                <a:tableStyleId>{5C22544A-7EE6-4342-B048-85BDC9FD1C3A}</a:tableStyleId>
              </a:tblPr>
              <a:tblGrid>
                <a:gridCol w="8435339">
                  <a:extLst>
                    <a:ext uri="{9D8B030D-6E8A-4147-A177-3AD203B41FA5}">
                      <a16:colId xmlns:a16="http://schemas.microsoft.com/office/drawing/2014/main" val="3467403966"/>
                    </a:ext>
                  </a:extLst>
                </a:gridCol>
              </a:tblGrid>
              <a:tr h="4758858">
                <a:tc>
                  <a:txBody>
                    <a:bodyPr/>
                    <a:lstStyle/>
                    <a:p>
                      <a:pPr marL="285750" lvl="0" indent="-285750" algn="l">
                        <a:lnSpc>
                          <a:spcPct val="100000"/>
                        </a:lnSpc>
                        <a:spcBef>
                          <a:spcPts val="0"/>
                        </a:spcBef>
                        <a:spcAft>
                          <a:spcPts val="0"/>
                        </a:spcAft>
                        <a:buFont typeface="Arial"/>
                        <a:buChar char="•"/>
                      </a:pPr>
                      <a:r>
                        <a:rPr lang="nl-NL" b="0" i="0" u="none" strike="noStrike" noProof="0" dirty="0">
                          <a:effectLst/>
                          <a:latin typeface="Lucida Sans Unicode"/>
                        </a:rPr>
                        <a:t>Wat zijn de verschijnselen van de ziekte van Ménière?</a:t>
                      </a:r>
                      <a:endParaRPr lang="nl-NL" dirty="0"/>
                    </a:p>
                    <a:p>
                      <a:pPr marL="285750" lvl="0" indent="-285750" algn="l">
                        <a:lnSpc>
                          <a:spcPct val="100000"/>
                        </a:lnSpc>
                        <a:spcBef>
                          <a:spcPts val="0"/>
                        </a:spcBef>
                        <a:spcAft>
                          <a:spcPts val="0"/>
                        </a:spcAft>
                        <a:buFont typeface="Arial"/>
                        <a:buChar char="•"/>
                      </a:pPr>
                      <a:r>
                        <a:rPr lang="nl-NL" b="0" i="0" u="none" strike="noStrike" noProof="0" dirty="0">
                          <a:effectLst/>
                          <a:latin typeface="Lucida Sans Unicode"/>
                        </a:rPr>
                        <a:t>Hoe ontstaat de ziekte van Ménière?</a:t>
                      </a:r>
                      <a:endParaRPr lang="nl-NL" dirty="0"/>
                    </a:p>
                    <a:p>
                      <a:pPr marL="285750" lvl="0" indent="-285750" algn="l">
                        <a:lnSpc>
                          <a:spcPct val="100000"/>
                        </a:lnSpc>
                        <a:spcBef>
                          <a:spcPts val="0"/>
                        </a:spcBef>
                        <a:spcAft>
                          <a:spcPts val="0"/>
                        </a:spcAft>
                        <a:buFont typeface="Arial"/>
                        <a:buChar char="•"/>
                      </a:pPr>
                      <a:r>
                        <a:rPr lang="nl-NL" b="0" i="0" u="none" strike="noStrike" noProof="0" dirty="0">
                          <a:effectLst/>
                          <a:latin typeface="Lucida Sans Unicode"/>
                        </a:rPr>
                        <a:t>Welke medicijnen kunnen voorgeschreven worden bij de ziekte van Ménière?</a:t>
                      </a:r>
                      <a:endParaRPr lang="nl-NL" dirty="0"/>
                    </a:p>
                    <a:p>
                      <a:pPr marL="285750" lvl="0" indent="-285750" algn="l">
                        <a:lnSpc>
                          <a:spcPct val="100000"/>
                        </a:lnSpc>
                        <a:spcBef>
                          <a:spcPts val="0"/>
                        </a:spcBef>
                        <a:spcAft>
                          <a:spcPts val="0"/>
                        </a:spcAft>
                        <a:buFont typeface="Arial"/>
                        <a:buChar char="•"/>
                      </a:pPr>
                      <a:r>
                        <a:rPr lang="nl-NL" b="0" i="0" u="none" strike="noStrike" noProof="0" dirty="0">
                          <a:effectLst/>
                          <a:latin typeface="Lucida Sans Unicode"/>
                        </a:rPr>
                        <a:t>Wanneer moet iemand met draaiduizeligheid contact opnemen met de huisarts?</a:t>
                      </a:r>
                      <a:endParaRPr lang="nl-NL" dirty="0"/>
                    </a:p>
                    <a:p>
                      <a:pPr marL="285750" lvl="0" indent="-285750" algn="l">
                        <a:lnSpc>
                          <a:spcPct val="100000"/>
                        </a:lnSpc>
                        <a:spcBef>
                          <a:spcPts val="0"/>
                        </a:spcBef>
                        <a:spcAft>
                          <a:spcPts val="0"/>
                        </a:spcAft>
                        <a:buFont typeface="Arial"/>
                        <a:buChar char="•"/>
                      </a:pPr>
                      <a:r>
                        <a:rPr lang="nl-NL" b="0" i="0" u="none" strike="noStrike" noProof="0" dirty="0">
                          <a:effectLst/>
                          <a:latin typeface="Lucida Sans Unicode"/>
                        </a:rPr>
                        <a:t>Wat kan iemand zelf doen bij draaiduizeligheid?</a:t>
                      </a:r>
                      <a:endParaRPr lang="nl-NL" dirty="0"/>
                    </a:p>
                    <a:p>
                      <a:pPr marL="285750" lvl="0" indent="-285750" algn="l">
                        <a:lnSpc>
                          <a:spcPct val="100000"/>
                        </a:lnSpc>
                        <a:spcBef>
                          <a:spcPts val="0"/>
                        </a:spcBef>
                        <a:spcAft>
                          <a:spcPts val="0"/>
                        </a:spcAft>
                        <a:buFont typeface="Arial"/>
                        <a:buChar char="•"/>
                      </a:pPr>
                      <a:r>
                        <a:rPr lang="nl-NL" b="0" i="0" u="none" strike="noStrike" noProof="0" dirty="0">
                          <a:effectLst/>
                          <a:latin typeface="Lucida Sans Unicode"/>
                        </a:rPr>
                        <a:t>Wat is BPPD?</a:t>
                      </a:r>
                      <a:endParaRPr lang="nl-NL" dirty="0"/>
                    </a:p>
                    <a:p>
                      <a:pPr marL="285750" lvl="0" indent="-285750" algn="l">
                        <a:lnSpc>
                          <a:spcPct val="100000"/>
                        </a:lnSpc>
                        <a:spcBef>
                          <a:spcPts val="0"/>
                        </a:spcBef>
                        <a:spcAft>
                          <a:spcPts val="0"/>
                        </a:spcAft>
                        <a:buFont typeface="Arial"/>
                        <a:buChar char="•"/>
                      </a:pPr>
                      <a:r>
                        <a:rPr lang="nl-NL" b="0" i="0" u="none" strike="noStrike" noProof="0" dirty="0">
                          <a:effectLst/>
                          <a:latin typeface="Lucida Sans Unicode"/>
                        </a:rPr>
                        <a:t>Draaiduizeligheid bij ouderen kan veroorzaakt worden door geneesmiddelen. Zoek uit welke geneesmiddelen draaiduizeligheid kunnen veroorzaken. </a:t>
                      </a:r>
                      <a:endParaRPr lang="nl-NL"/>
                    </a:p>
                    <a:p>
                      <a:pPr marL="285750" lvl="0" indent="-285750" algn="l">
                        <a:lnSpc>
                          <a:spcPct val="100000"/>
                        </a:lnSpc>
                        <a:spcBef>
                          <a:spcPts val="0"/>
                        </a:spcBef>
                        <a:spcAft>
                          <a:spcPts val="0"/>
                        </a:spcAft>
                        <a:buFont typeface="Arial"/>
                        <a:buChar char="•"/>
                      </a:pPr>
                      <a:r>
                        <a:rPr lang="nl-NL" b="0" i="0" u="none" strike="noStrike" noProof="0" dirty="0">
                          <a:effectLst/>
                          <a:latin typeface="Lucida Sans Unicode"/>
                        </a:rPr>
                        <a:t>Orthostatische hypotensie kan zorgen voor duizeligheid. Wat is orthostatische hypotensie?</a:t>
                      </a:r>
                      <a:endParaRPr lang="nl-NL" dirty="0"/>
                    </a:p>
                    <a:p>
                      <a:pPr marL="285750" lvl="0" indent="-285750" algn="l">
                        <a:lnSpc>
                          <a:spcPct val="100000"/>
                        </a:lnSpc>
                        <a:spcBef>
                          <a:spcPts val="0"/>
                        </a:spcBef>
                        <a:spcAft>
                          <a:spcPts val="0"/>
                        </a:spcAft>
                        <a:buFont typeface="Arial"/>
                        <a:buChar char="•"/>
                      </a:pPr>
                      <a:r>
                        <a:rPr lang="nl-NL" b="0" i="0" u="none" strike="noStrike" noProof="0" dirty="0">
                          <a:effectLst/>
                          <a:latin typeface="Lucida Sans Unicode"/>
                        </a:rPr>
                        <a:t>Wat zijn de klachten bij orthostatische hypotensie?</a:t>
                      </a:r>
                      <a:endParaRPr lang="nl-NL" dirty="0"/>
                    </a:p>
                    <a:p>
                      <a:pPr marL="285750" lvl="0" indent="-285750" algn="l">
                        <a:lnSpc>
                          <a:spcPct val="100000"/>
                        </a:lnSpc>
                        <a:spcBef>
                          <a:spcPts val="0"/>
                        </a:spcBef>
                        <a:spcAft>
                          <a:spcPts val="0"/>
                        </a:spcAft>
                        <a:buFont typeface="Arial"/>
                        <a:buChar char="•"/>
                      </a:pPr>
                      <a:r>
                        <a:rPr lang="nl-NL" b="0" i="0" u="none" strike="noStrike" noProof="0" dirty="0">
                          <a:effectLst/>
                          <a:latin typeface="Lucida Sans Unicode"/>
                        </a:rPr>
                        <a:t>Hoe komt het dat een patiënt duizelig wordt bij stress?</a:t>
                      </a:r>
                      <a:endParaRPr lang="nl-NL" dirty="0"/>
                    </a:p>
                    <a:p>
                      <a:pPr lvl="0">
                        <a:spcAft>
                          <a:spcPts val="0"/>
                        </a:spcAft>
                        <a:buNone/>
                      </a:pPr>
                      <a:endParaRPr lang="nl-NL" dirty="0">
                        <a:effectLst/>
                      </a:endParaRPr>
                    </a:p>
                  </a:txBody>
                  <a:tcPr marL="68580" marR="68580" marT="0" marB="0"/>
                </a:tc>
                <a:extLst>
                  <a:ext uri="{0D108BD9-81ED-4DB2-BD59-A6C34878D82A}">
                    <a16:rowId xmlns:a16="http://schemas.microsoft.com/office/drawing/2014/main" val="4024546650"/>
                  </a:ext>
                </a:extLst>
              </a:tr>
            </a:tbl>
          </a:graphicData>
        </a:graphic>
      </p:graphicFrame>
      <p:sp>
        <p:nvSpPr>
          <p:cNvPr id="13" name="Tekstvak 12">
            <a:extLst>
              <a:ext uri="{FF2B5EF4-FFF2-40B4-BE49-F238E27FC236}">
                <a16:creationId xmlns:a16="http://schemas.microsoft.com/office/drawing/2014/main" id="{3209A8A8-675C-44EE-B567-B2AF7104F229}"/>
              </a:ext>
            </a:extLst>
          </p:cNvPr>
          <p:cNvSpPr txBox="1"/>
          <p:nvPr/>
        </p:nvSpPr>
        <p:spPr>
          <a:xfrm>
            <a:off x="3200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nl-NL"/>
          </a:p>
        </p:txBody>
      </p:sp>
      <p:pic>
        <p:nvPicPr>
          <p:cNvPr id="2" name="Afbeelding 2" descr="Afbeelding met tekening, bal&#10;&#10;Beschrijving is gegenereerd met zeer hoge betrouwbaarheid">
            <a:extLst>
              <a:ext uri="{FF2B5EF4-FFF2-40B4-BE49-F238E27FC236}">
                <a16:creationId xmlns:a16="http://schemas.microsoft.com/office/drawing/2014/main" id="{3495826B-356A-49F5-B251-CC75BB7D54D6}"/>
              </a:ext>
            </a:extLst>
          </p:cNvPr>
          <p:cNvPicPr>
            <a:picLocks noChangeAspect="1"/>
          </p:cNvPicPr>
          <p:nvPr/>
        </p:nvPicPr>
        <p:blipFill>
          <a:blip r:embed="rId3"/>
          <a:stretch>
            <a:fillRect/>
          </a:stretch>
        </p:blipFill>
        <p:spPr>
          <a:xfrm>
            <a:off x="8023860" y="591805"/>
            <a:ext cx="857250" cy="828070"/>
          </a:xfrm>
          <a:prstGeom prst="rect">
            <a:avLst/>
          </a:prstGeom>
        </p:spPr>
      </p:pic>
    </p:spTree>
    <p:extLst>
      <p:ext uri="{BB962C8B-B14F-4D97-AF65-F5344CB8AC3E}">
        <p14:creationId xmlns:p14="http://schemas.microsoft.com/office/powerpoint/2010/main" val="603317828"/>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Bespreken opdracht</a:t>
            </a:r>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86638" y="158750"/>
            <a:ext cx="1422400"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jdelijke aanduiding voor inhoud 5">
            <a:extLst>
              <a:ext uri="{FF2B5EF4-FFF2-40B4-BE49-F238E27FC236}">
                <a16:creationId xmlns:a16="http://schemas.microsoft.com/office/drawing/2014/main" id="{32F8BB50-E22A-46E2-BA7E-CDF3B1163B63}"/>
              </a:ext>
            </a:extLst>
          </p:cNvPr>
          <p:cNvSpPr>
            <a:spLocks noGrp="1"/>
          </p:cNvSpPr>
          <p:nvPr>
            <p:ph idx="1"/>
          </p:nvPr>
        </p:nvSpPr>
        <p:spPr/>
        <p:txBody>
          <a:bodyPr vert="horz" anchor="t">
            <a:normAutofit/>
          </a:bodyPr>
          <a:lstStyle/>
          <a:p>
            <a:pPr indent="-255905"/>
            <a:r>
              <a:rPr lang="nl-NL" dirty="0">
                <a:cs typeface="Lucida Sans Unicode"/>
              </a:rPr>
              <a:t>Heb je alle vragen begrepen?</a:t>
            </a:r>
            <a:endParaRPr lang="nl-NL" dirty="0"/>
          </a:p>
          <a:p>
            <a:pPr indent="-255905"/>
            <a:r>
              <a:rPr lang="nl-NL" dirty="0">
                <a:cs typeface="Lucida Sans Unicode"/>
              </a:rPr>
              <a:t>Wat snap je niet?</a:t>
            </a:r>
          </a:p>
          <a:p>
            <a:pPr indent="-255905"/>
            <a:r>
              <a:rPr lang="nl-NL" dirty="0">
                <a:cs typeface="Lucida Sans Unicode"/>
              </a:rPr>
              <a:t>Stel die vraag aan je docent?</a:t>
            </a:r>
          </a:p>
          <a:p>
            <a:pPr indent="-255905"/>
            <a:r>
              <a:rPr lang="nl-NL" dirty="0">
                <a:cs typeface="Lucida Sans Unicode"/>
              </a:rPr>
              <a:t>Maak daarna een casus over een patiënt met duizeligheid.</a:t>
            </a:r>
          </a:p>
          <a:p>
            <a:pPr indent="-255905"/>
            <a:r>
              <a:rPr lang="nl-NL" dirty="0">
                <a:cs typeface="Lucida Sans Unicode"/>
              </a:rPr>
              <a:t>Welke alarmvragen stel je?</a:t>
            </a:r>
          </a:p>
          <a:p>
            <a:pPr indent="-255905"/>
            <a:r>
              <a:rPr lang="nl-NL" dirty="0">
                <a:cs typeface="Lucida Sans Unicode"/>
              </a:rPr>
              <a:t>Welke vragen stel je nog meer?</a:t>
            </a:r>
          </a:p>
          <a:p>
            <a:pPr indent="-255905"/>
            <a:r>
              <a:rPr lang="nl-NL" dirty="0">
                <a:cs typeface="Lucida Sans Unicode"/>
              </a:rPr>
              <a:t>Wat is je beleid?</a:t>
            </a:r>
          </a:p>
        </p:txBody>
      </p:sp>
    </p:spTree>
    <p:extLst>
      <p:ext uri="{BB962C8B-B14F-4D97-AF65-F5344CB8AC3E}">
        <p14:creationId xmlns:p14="http://schemas.microsoft.com/office/powerpoint/2010/main" val="19586833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a:bodyPr>
          <a:lstStyle/>
          <a:p>
            <a:r>
              <a:rPr lang="nl-NL" dirty="0" smtClean="0"/>
              <a:t>Oorklachten</a:t>
            </a:r>
          </a:p>
          <a:p>
            <a:r>
              <a:rPr lang="nl-NL" dirty="0" smtClean="0"/>
              <a:t>Keelklachten en verkoudheid</a:t>
            </a:r>
          </a:p>
          <a:p>
            <a:r>
              <a:rPr lang="nl-NL" dirty="0" smtClean="0"/>
              <a:t>Bewusteloosheid en wegraking</a:t>
            </a:r>
          </a:p>
          <a:p>
            <a:r>
              <a:rPr lang="nl-NL" dirty="0" smtClean="0"/>
              <a:t>Duizeligheid</a:t>
            </a:r>
          </a:p>
          <a:p>
            <a:r>
              <a:rPr lang="nl-NL" dirty="0" smtClean="0"/>
              <a:t>Pneumonie en pneumothorax</a:t>
            </a:r>
          </a:p>
          <a:p>
            <a:r>
              <a:rPr lang="nl-NL" dirty="0" smtClean="0"/>
              <a:t>Herkansingen praktijktoets (do 7 april)</a:t>
            </a:r>
          </a:p>
          <a:p>
            <a:r>
              <a:rPr lang="nl-NL" dirty="0" smtClean="0"/>
              <a:t>Theorietoets (31 maart)</a:t>
            </a:r>
            <a:endParaRPr lang="nl-NL" dirty="0"/>
          </a:p>
        </p:txBody>
      </p:sp>
      <p:sp>
        <p:nvSpPr>
          <p:cNvPr id="3" name="Titel 2"/>
          <p:cNvSpPr>
            <a:spLocks noGrp="1"/>
          </p:cNvSpPr>
          <p:nvPr>
            <p:ph type="title"/>
          </p:nvPr>
        </p:nvSpPr>
        <p:spPr/>
        <p:txBody>
          <a:bodyPr/>
          <a:lstStyle/>
          <a:p>
            <a:r>
              <a:rPr lang="nl-NL" dirty="0" smtClean="0"/>
              <a:t>Programma periode 3</a:t>
            </a:r>
            <a:endParaRPr lang="nl-NL"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85952" y="158751"/>
            <a:ext cx="1023086" cy="965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02286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sz="2800" dirty="0"/>
              <a:t>Duizelig</a:t>
            </a:r>
          </a:p>
        </p:txBody>
      </p:sp>
      <p:pic>
        <p:nvPicPr>
          <p:cNvPr id="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86638" y="158750"/>
            <a:ext cx="1422400"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fbeelding 3"/>
          <p:cNvPicPr>
            <a:picLocks noChangeAspect="1"/>
          </p:cNvPicPr>
          <p:nvPr/>
        </p:nvPicPr>
        <p:blipFill>
          <a:blip r:embed="rId3"/>
          <a:stretch>
            <a:fillRect/>
          </a:stretch>
        </p:blipFill>
        <p:spPr>
          <a:xfrm>
            <a:off x="1187624" y="620688"/>
            <a:ext cx="3542857" cy="3809524"/>
          </a:xfrm>
          <a:prstGeom prst="rect">
            <a:avLst/>
          </a:prstGeom>
        </p:spPr>
      </p:pic>
    </p:spTree>
    <p:extLst>
      <p:ext uri="{BB962C8B-B14F-4D97-AF65-F5344CB8AC3E}">
        <p14:creationId xmlns:p14="http://schemas.microsoft.com/office/powerpoint/2010/main" val="36521013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vert="horz" lIns="91440" tIns="45720" rIns="91440" bIns="45720" anchor="t">
            <a:normAutofit/>
          </a:bodyPr>
          <a:lstStyle/>
          <a:p>
            <a:pPr indent="-255905"/>
            <a:r>
              <a:rPr lang="nl-NL" dirty="0"/>
              <a:t>Oorklachten</a:t>
            </a:r>
            <a:endParaRPr lang="nl-NL"/>
          </a:p>
          <a:p>
            <a:pPr indent="-255905"/>
            <a:r>
              <a:rPr lang="nl-NL" dirty="0"/>
              <a:t>Keelklachten en verkoudheid</a:t>
            </a:r>
            <a:endParaRPr lang="nl-NL" dirty="0">
              <a:cs typeface="Lucida Sans Unicode"/>
            </a:endParaRPr>
          </a:p>
          <a:p>
            <a:pPr indent="-255905"/>
            <a:r>
              <a:rPr lang="nl-NL" dirty="0"/>
              <a:t>Bewusteloosheid en wegraking</a:t>
            </a:r>
            <a:endParaRPr lang="nl-NL" dirty="0">
              <a:cs typeface="Lucida Sans Unicode"/>
            </a:endParaRPr>
          </a:p>
          <a:p>
            <a:pPr indent="-255905"/>
            <a:r>
              <a:rPr lang="nl-NL" dirty="0"/>
              <a:t>Duizeligheid</a:t>
            </a:r>
            <a:endParaRPr lang="nl-NL" dirty="0">
              <a:cs typeface="Lucida Sans Unicode"/>
            </a:endParaRPr>
          </a:p>
          <a:p>
            <a:pPr indent="-255905"/>
            <a:r>
              <a:rPr lang="nl-NL" dirty="0"/>
              <a:t>Pneumonie en pneumothorax</a:t>
            </a:r>
            <a:endParaRPr lang="nl-NL" dirty="0">
              <a:cs typeface="Lucida Sans Unicode"/>
            </a:endParaRPr>
          </a:p>
          <a:p>
            <a:pPr indent="-255905"/>
            <a:r>
              <a:rPr lang="nl-NL" dirty="0"/>
              <a:t>Herkansingen praktijktoets (do 7 april)</a:t>
            </a:r>
            <a:endParaRPr lang="nl-NL" dirty="0">
              <a:cs typeface="Lucida Sans Unicode"/>
            </a:endParaRPr>
          </a:p>
          <a:p>
            <a:pPr indent="-255905"/>
            <a:r>
              <a:rPr lang="nl-NL"/>
              <a:t>Theorietoets (11 april; </a:t>
            </a:r>
            <a:r>
              <a:rPr lang="nl-NL">
                <a:ea typeface="+mn-lt"/>
                <a:cs typeface="+mn-lt"/>
              </a:rPr>
              <a:t>LET OP! Deze toets gaat over alle lesstof, dus vanaf periode 1 tot en met periode 3))</a:t>
            </a:r>
          </a:p>
          <a:p>
            <a:pPr marL="109855" indent="0">
              <a:buNone/>
            </a:pPr>
            <a:endParaRPr lang="nl-NL" dirty="0">
              <a:cs typeface="Lucida Sans Unicode"/>
            </a:endParaRPr>
          </a:p>
        </p:txBody>
      </p:sp>
      <p:sp>
        <p:nvSpPr>
          <p:cNvPr id="3" name="Titel 2"/>
          <p:cNvSpPr>
            <a:spLocks noGrp="1"/>
          </p:cNvSpPr>
          <p:nvPr>
            <p:ph type="title"/>
          </p:nvPr>
        </p:nvSpPr>
        <p:spPr/>
        <p:txBody>
          <a:bodyPr/>
          <a:lstStyle/>
          <a:p>
            <a:r>
              <a:rPr lang="nl-NL" dirty="0"/>
              <a:t>Programma periode 3</a:t>
            </a:r>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85952" y="158751"/>
            <a:ext cx="1023086" cy="965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49932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vert="horz" lIns="91440" tIns="45720" rIns="91440" bIns="45720" anchor="t">
            <a:normAutofit/>
          </a:bodyPr>
          <a:lstStyle/>
          <a:p>
            <a:pPr indent="-255905"/>
            <a:r>
              <a:rPr lang="nl-NL" dirty="0"/>
              <a:t>Welkom</a:t>
            </a:r>
          </a:p>
          <a:p>
            <a:pPr indent="-255905"/>
            <a:r>
              <a:rPr lang="nl-NL" dirty="0"/>
              <a:t>Presentie</a:t>
            </a:r>
            <a:endParaRPr lang="nl-NL" dirty="0">
              <a:cs typeface="Lucida Sans Unicode"/>
            </a:endParaRPr>
          </a:p>
          <a:p>
            <a:pPr indent="-255905"/>
            <a:r>
              <a:rPr lang="nl-NL" dirty="0"/>
              <a:t>Huiswerk volgende les</a:t>
            </a:r>
            <a:endParaRPr lang="nl-NL" dirty="0">
              <a:cs typeface="Lucida Sans Unicode"/>
            </a:endParaRPr>
          </a:p>
          <a:p>
            <a:pPr indent="-255905"/>
            <a:r>
              <a:rPr lang="nl-NL" dirty="0"/>
              <a:t>Leerdoelen</a:t>
            </a:r>
            <a:endParaRPr lang="nl-NL" dirty="0">
              <a:cs typeface="Lucida Sans Unicode"/>
            </a:endParaRPr>
          </a:p>
          <a:p>
            <a:pPr indent="-255905"/>
            <a:r>
              <a:rPr lang="nl-NL" dirty="0"/>
              <a:t>Presentatie door 2 groepen</a:t>
            </a:r>
            <a:endParaRPr lang="nl-NL" dirty="0">
              <a:cs typeface="Lucida Sans Unicode"/>
            </a:endParaRPr>
          </a:p>
          <a:p>
            <a:pPr indent="-255905"/>
            <a:r>
              <a:rPr lang="nl-NL" dirty="0"/>
              <a:t>Opdracht</a:t>
            </a:r>
            <a:endParaRPr lang="nl-NL" dirty="0">
              <a:cs typeface="Lucida Sans Unicode"/>
            </a:endParaRPr>
          </a:p>
          <a:p>
            <a:pPr indent="-255905"/>
            <a:r>
              <a:rPr lang="nl-NL" dirty="0"/>
              <a:t>Nabespreken en samenvatten</a:t>
            </a:r>
            <a:endParaRPr lang="nl-NL" dirty="0">
              <a:cs typeface="Lucida Sans Unicode"/>
            </a:endParaRPr>
          </a:p>
        </p:txBody>
      </p:sp>
      <p:sp>
        <p:nvSpPr>
          <p:cNvPr id="3" name="Titel 2"/>
          <p:cNvSpPr>
            <a:spLocks noGrp="1"/>
          </p:cNvSpPr>
          <p:nvPr>
            <p:ph type="title"/>
          </p:nvPr>
        </p:nvSpPr>
        <p:spPr/>
        <p:txBody>
          <a:bodyPr/>
          <a:lstStyle/>
          <a:p>
            <a:r>
              <a:rPr lang="nl-NL" dirty="0"/>
              <a:t>Programma</a:t>
            </a:r>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86638" y="158750"/>
            <a:ext cx="1422400"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37486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vert="horz" lIns="91440" tIns="45720" rIns="91440" bIns="45720" anchor="t">
            <a:normAutofit/>
          </a:bodyPr>
          <a:lstStyle/>
          <a:p>
            <a:pPr indent="-255905"/>
            <a:r>
              <a:rPr lang="nl-NL" dirty="0"/>
              <a:t>Hoofdstuk 13 en 18.</a:t>
            </a:r>
          </a:p>
          <a:p>
            <a:pPr indent="-255905"/>
            <a:r>
              <a:rPr lang="nl-NL" dirty="0"/>
              <a:t>Maak de bijbehorende opdracht van het onderwerp van vandaag en lever deze in via de inlevermap.</a:t>
            </a:r>
            <a:endParaRPr lang="nl-NL" dirty="0">
              <a:cs typeface="Lucida Sans Unicode"/>
            </a:endParaRPr>
          </a:p>
        </p:txBody>
      </p:sp>
      <p:sp>
        <p:nvSpPr>
          <p:cNvPr id="3" name="Titel 2"/>
          <p:cNvSpPr>
            <a:spLocks noGrp="1"/>
          </p:cNvSpPr>
          <p:nvPr>
            <p:ph type="title"/>
          </p:nvPr>
        </p:nvSpPr>
        <p:spPr/>
        <p:txBody>
          <a:bodyPr/>
          <a:lstStyle/>
          <a:p>
            <a:r>
              <a:rPr lang="nl-NL" dirty="0"/>
              <a:t>Huiswerk:</a:t>
            </a:r>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86638" y="158750"/>
            <a:ext cx="1422400"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15565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vert="horz" anchor="t">
            <a:normAutofit/>
          </a:bodyPr>
          <a:lstStyle/>
          <a:p>
            <a:pPr indent="-255905"/>
            <a:r>
              <a:rPr lang="nl-NL" dirty="0"/>
              <a:t>Je weet wat BPPD betekent</a:t>
            </a:r>
            <a:endParaRPr lang="nl-NL"/>
          </a:p>
          <a:p>
            <a:pPr indent="-255905"/>
            <a:r>
              <a:rPr lang="nl-NL" dirty="0"/>
              <a:t>Je kent de symptomen bij draaiduizeligheid en </a:t>
            </a:r>
            <a:r>
              <a:rPr lang="nl-NL" dirty="0" err="1"/>
              <a:t>menière</a:t>
            </a:r>
            <a:endParaRPr lang="nl-NL" dirty="0" err="1">
              <a:cs typeface="Lucida Sans Unicode"/>
            </a:endParaRPr>
          </a:p>
          <a:p>
            <a:pPr indent="-255905"/>
            <a:r>
              <a:rPr lang="nl-NL" dirty="0">
                <a:cs typeface="Lucida Sans Unicode"/>
              </a:rPr>
              <a:t>Weet je hoe de ziekte van </a:t>
            </a:r>
            <a:r>
              <a:rPr lang="nl-NL" dirty="0" err="1">
                <a:cs typeface="Lucida Sans Unicode"/>
              </a:rPr>
              <a:t>Meniere</a:t>
            </a:r>
            <a:r>
              <a:rPr lang="nl-NL" dirty="0">
                <a:cs typeface="Lucida Sans Unicode"/>
              </a:rPr>
              <a:t> ontstaat</a:t>
            </a:r>
            <a:endParaRPr lang="en-US" dirty="0">
              <a:cs typeface="Lucida Sans Unicode"/>
            </a:endParaRPr>
          </a:p>
          <a:p>
            <a:pPr indent="-255905"/>
            <a:r>
              <a:rPr lang="nl-NL" dirty="0">
                <a:cs typeface="Lucida Sans Unicode"/>
              </a:rPr>
              <a:t>Weet je wat BPPD is</a:t>
            </a:r>
            <a:endParaRPr lang="en-US" dirty="0">
              <a:cs typeface="Lucida Sans Unicode"/>
            </a:endParaRPr>
          </a:p>
          <a:p>
            <a:pPr indent="-255905"/>
            <a:r>
              <a:rPr lang="nl-NL" dirty="0">
                <a:cs typeface="Lucida Sans Unicode"/>
              </a:rPr>
              <a:t>Kun je de verschijnselen benoemen van BPPD</a:t>
            </a:r>
            <a:endParaRPr lang="en-US" dirty="0">
              <a:cs typeface="Lucida Sans Unicode"/>
            </a:endParaRPr>
          </a:p>
          <a:p>
            <a:pPr marL="109855" indent="0">
              <a:buNone/>
            </a:pPr>
            <a:endParaRPr lang="nl-NL" dirty="0">
              <a:cs typeface="Lucida Sans Unicode"/>
            </a:endParaRPr>
          </a:p>
        </p:txBody>
      </p:sp>
      <p:sp>
        <p:nvSpPr>
          <p:cNvPr id="3" name="Titel 2"/>
          <p:cNvSpPr>
            <a:spLocks noGrp="1"/>
          </p:cNvSpPr>
          <p:nvPr>
            <p:ph type="title"/>
          </p:nvPr>
        </p:nvSpPr>
        <p:spPr/>
        <p:txBody>
          <a:bodyPr/>
          <a:lstStyle/>
          <a:p>
            <a:r>
              <a:rPr lang="nl-NL" dirty="0"/>
              <a:t>Leerdoelen</a:t>
            </a:r>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86638" y="158750"/>
            <a:ext cx="1422400"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07112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jdelijke aanduiding voor inhoud 8" descr="Dag en nacht &amp; Seizoenen - Lesmateriaal - Wikiwijs"/>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43627" y="1481138"/>
            <a:ext cx="3465746" cy="4525962"/>
          </a:xfrm>
        </p:spPr>
      </p:pic>
      <p:sp>
        <p:nvSpPr>
          <p:cNvPr id="8" name="Tijdelijke aanduiding voor inhoud 7"/>
          <p:cNvSpPr>
            <a:spLocks noGrp="1"/>
          </p:cNvSpPr>
          <p:nvPr>
            <p:ph sz="half" idx="2"/>
          </p:nvPr>
        </p:nvSpPr>
        <p:spPr/>
        <p:txBody>
          <a:bodyPr>
            <a:normAutofit/>
          </a:bodyPr>
          <a:lstStyle/>
          <a:p>
            <a:r>
              <a:rPr lang="nl-NL" dirty="0"/>
              <a:t>Amila, Dudu, Tessa, Chayene</a:t>
            </a:r>
          </a:p>
        </p:txBody>
      </p:sp>
      <p:sp>
        <p:nvSpPr>
          <p:cNvPr id="3" name="Titel 2"/>
          <p:cNvSpPr>
            <a:spLocks noGrp="1"/>
          </p:cNvSpPr>
          <p:nvPr>
            <p:ph type="title"/>
          </p:nvPr>
        </p:nvSpPr>
        <p:spPr/>
        <p:txBody>
          <a:bodyPr/>
          <a:lstStyle/>
          <a:p>
            <a:r>
              <a:rPr lang="nl-NL" dirty="0"/>
              <a:t>Presentatie door:</a:t>
            </a:r>
          </a:p>
        </p:txBody>
      </p:sp>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6638" y="158750"/>
            <a:ext cx="1422400"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372059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
  <a:themeElements>
    <a:clrScheme name="Concours">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1781B86A0F9304B9129DFE2B80E32BD" ma:contentTypeVersion="13" ma:contentTypeDescription="Create a new document." ma:contentTypeScope="" ma:versionID="87b8c90f1a6c268087cc577ed6e5684f">
  <xsd:schema xmlns:xsd="http://www.w3.org/2001/XMLSchema" xmlns:xs="http://www.w3.org/2001/XMLSchema" xmlns:p="http://schemas.microsoft.com/office/2006/metadata/properties" xmlns:ns3="baa8c48b-5f73-4068-bac6-831706ff2add" xmlns:ns4="ae88b579-0995-42e4-96ef-e06a7a57ddf9" targetNamespace="http://schemas.microsoft.com/office/2006/metadata/properties" ma:root="true" ma:fieldsID="b11a71ccbef6eb8ddb0b106336b2dbd2" ns3:_="" ns4:_="">
    <xsd:import namespace="baa8c48b-5f73-4068-bac6-831706ff2add"/>
    <xsd:import namespace="ae88b579-0995-42e4-96ef-e06a7a57ddf9"/>
    <xsd:element name="properties">
      <xsd:complexType>
        <xsd:sequence>
          <xsd:element name="documentManagement">
            <xsd:complexType>
              <xsd:all>
                <xsd:element ref="ns3:MediaServiceMetadata" minOccurs="0"/>
                <xsd:element ref="ns3:MediaServiceFastMetadata" minOccurs="0"/>
                <xsd:element ref="ns3:MediaServiceDateTaken" minOccurs="0"/>
                <xsd:element ref="ns4:SharedWithUsers" minOccurs="0"/>
                <xsd:element ref="ns4:SharedWithDetails" minOccurs="0"/>
                <xsd:element ref="ns4:SharingHintHash" minOccurs="0"/>
                <xsd:element ref="ns3:MediaServiceLocation"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a8c48b-5f73-4068-bac6-831706ff2ad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4" nillable="true" ma:displayName="MediaServiceLocation" ma:internalName="MediaServiceLocation" ma:readOnly="true">
      <xsd:simpleType>
        <xsd:restriction base="dms:Text"/>
      </xsd:simpleType>
    </xsd:element>
    <xsd:element name="MediaServiceAutoTags" ma:index="15" nillable="true" ma:displayName="MediaServiceAutoTags" ma:internalName="MediaServiceAutoTags"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e88b579-0995-42e4-96ef-e06a7a57ddf9"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SharingHintHash" ma:index="13"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E9A3650-787D-4FCA-8D72-B5B56046788D}">
  <ds:schemaRefs>
    <ds:schemaRef ds:uri="http://schemas.microsoft.com/sharepoint/v3/contenttype/forms"/>
  </ds:schemaRefs>
</ds:datastoreItem>
</file>

<file path=customXml/itemProps2.xml><?xml version="1.0" encoding="utf-8"?>
<ds:datastoreItem xmlns:ds="http://schemas.openxmlformats.org/officeDocument/2006/customXml" ds:itemID="{79CDEA13-7963-40E9-931D-50FA1B9A76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aa8c48b-5f73-4068-bac6-831706ff2add"/>
    <ds:schemaRef ds:uri="ae88b579-0995-42e4-96ef-e06a7a57ddf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A14ACED-8E70-4CEF-BC8B-D4709F354183}">
  <ds:schemaRefs>
    <ds:schemaRef ds:uri="http://schemas.microsoft.com/office/2006/documentManagement/types"/>
    <ds:schemaRef ds:uri="http://purl.org/dc/terms/"/>
    <ds:schemaRef ds:uri="http://purl.org/dc/dcmitype/"/>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ae88b579-0995-42e4-96ef-e06a7a57ddf9"/>
    <ds:schemaRef ds:uri="baa8c48b-5f73-4068-bac6-831706ff2add"/>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Concourse</Template>
  <TotalTime>850</TotalTime>
  <Words>571</Words>
  <Application>Microsoft Office PowerPoint</Application>
  <PresentationFormat>Diavoorstelling (4:3)</PresentationFormat>
  <Paragraphs>123</Paragraphs>
  <Slides>25</Slides>
  <Notes>2</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25</vt:i4>
      </vt:variant>
    </vt:vector>
  </HeadingPairs>
  <TitlesOfParts>
    <vt:vector size="32" baseType="lpstr">
      <vt:lpstr>Arial</vt:lpstr>
      <vt:lpstr>Calibri</vt:lpstr>
      <vt:lpstr>Lucida Sans Unicode</vt:lpstr>
      <vt:lpstr>Verdana</vt:lpstr>
      <vt:lpstr>Wingdings 2</vt:lpstr>
      <vt:lpstr>Wingdings 3</vt:lpstr>
      <vt:lpstr>Concours</vt:lpstr>
      <vt:lpstr>PowerPoint-presentatie</vt:lpstr>
      <vt:lpstr>Duizelig</vt:lpstr>
      <vt:lpstr>Programma periode 3</vt:lpstr>
      <vt:lpstr>Duizelig</vt:lpstr>
      <vt:lpstr>Programma periode 3</vt:lpstr>
      <vt:lpstr>Programma</vt:lpstr>
      <vt:lpstr>Huiswerk:</vt:lpstr>
      <vt:lpstr>Leerdoelen</vt:lpstr>
      <vt:lpstr>Presentatie door:</vt:lpstr>
      <vt:lpstr>Presentatie door:</vt:lpstr>
      <vt:lpstr>Wat is duizeligheid?</vt:lpstr>
      <vt:lpstr>Verschillende vormen van duizeligheid</vt:lpstr>
      <vt:lpstr>Duizeligheid en ongeval met het hoofd</vt:lpstr>
      <vt:lpstr>Ziekte van Ménière</vt:lpstr>
      <vt:lpstr>BPPD</vt:lpstr>
      <vt:lpstr>Duizeligheid en geneesmiddelengebruik</vt:lpstr>
      <vt:lpstr>Duizeligheid en stress</vt:lpstr>
      <vt:lpstr>Duizeligheid en flauwvallen</vt:lpstr>
      <vt:lpstr>U1</vt:lpstr>
      <vt:lpstr>U3</vt:lpstr>
      <vt:lpstr>U5</vt:lpstr>
      <vt:lpstr>Alarmbellen/ VN</vt:lpstr>
      <vt:lpstr>Opdracht</vt:lpstr>
      <vt:lpstr>Geef antwoord op onderstaande vragen</vt:lpstr>
      <vt:lpstr>Bespreken opdracht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Bubbel ontmoet Mwangaza!</dc:title>
  <dc:creator>Gebruiker</dc:creator>
  <cp:lastModifiedBy>Christel Lucas</cp:lastModifiedBy>
  <cp:revision>202</cp:revision>
  <dcterms:created xsi:type="dcterms:W3CDTF">2016-04-09T07:58:18Z</dcterms:created>
  <dcterms:modified xsi:type="dcterms:W3CDTF">2022-03-14T07:53:50Z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0x01010051781B86A0F9304B9129DFE2B80E32BD</vt:lpwstr>
  </property>
</Properties>
</file>