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4"/>
  </p:sldMasterIdLst>
  <p:notesMasterIdLst>
    <p:notesMasterId r:id="rId32"/>
  </p:notesMasterIdLst>
  <p:sldIdLst>
    <p:sldId id="257" r:id="rId5"/>
    <p:sldId id="259" r:id="rId6"/>
    <p:sldId id="283" r:id="rId7"/>
    <p:sldId id="281" r:id="rId8"/>
    <p:sldId id="301" r:id="rId9"/>
    <p:sldId id="282" r:id="rId10"/>
    <p:sldId id="302" r:id="rId11"/>
    <p:sldId id="304" r:id="rId12"/>
    <p:sldId id="312" r:id="rId13"/>
    <p:sldId id="311" r:id="rId14"/>
    <p:sldId id="309" r:id="rId15"/>
    <p:sldId id="308" r:id="rId16"/>
    <p:sldId id="317" r:id="rId17"/>
    <p:sldId id="318" r:id="rId18"/>
    <p:sldId id="319" r:id="rId19"/>
    <p:sldId id="320" r:id="rId20"/>
    <p:sldId id="321" r:id="rId21"/>
    <p:sldId id="323" r:id="rId22"/>
    <p:sldId id="328" r:id="rId23"/>
    <p:sldId id="329" r:id="rId24"/>
    <p:sldId id="330" r:id="rId25"/>
    <p:sldId id="331" r:id="rId26"/>
    <p:sldId id="332" r:id="rId27"/>
    <p:sldId id="271" r:id="rId28"/>
    <p:sldId id="326" r:id="rId29"/>
    <p:sldId id="327" r:id="rId30"/>
    <p:sldId id="2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8B514-4E77-76A8-FBC1-0DF6FBE2F2A0}" v="47" dt="2021-09-26T17:16:30.533"/>
    <p1510:client id="{DD0BDABB-2B3F-9C8C-BA70-44E06F9AE9F5}" v="739" dt="2019-09-25T07:52:27.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el Lucas" userId="S::clucas@davinci.nl::942915c7-abdd-45a7-9782-99335fa90216" providerId="AD" clId="Web-{45E84E5D-B309-EC4A-1F6E-4DEE85E0062F}"/>
    <pc:docChg chg="addSld modSld">
      <pc:chgData name="Christel Lucas" userId="S::clucas@davinci.nl::942915c7-abdd-45a7-9782-99335fa90216" providerId="AD" clId="Web-{45E84E5D-B309-EC4A-1F6E-4DEE85E0062F}" dt="2019-06-12T14:43:45.364" v="256" actId="20577"/>
      <pc:docMkLst>
        <pc:docMk/>
      </pc:docMkLst>
      <pc:sldChg chg="modSp">
        <pc:chgData name="Christel Lucas" userId="S::clucas@davinci.nl::942915c7-abdd-45a7-9782-99335fa90216" providerId="AD" clId="Web-{45E84E5D-B309-EC4A-1F6E-4DEE85E0062F}" dt="2019-06-12T14:43:45.348" v="255" actId="20577"/>
        <pc:sldMkLst>
          <pc:docMk/>
          <pc:sldMk cId="119148537" sldId="309"/>
        </pc:sldMkLst>
        <pc:spChg chg="mod">
          <ac:chgData name="Christel Lucas" userId="S::clucas@davinci.nl::942915c7-abdd-45a7-9782-99335fa90216" providerId="AD" clId="Web-{45E84E5D-B309-EC4A-1F6E-4DEE85E0062F}" dt="2019-06-12T14:43:45.348" v="255" actId="20577"/>
          <ac:spMkLst>
            <pc:docMk/>
            <pc:sldMk cId="119148537" sldId="309"/>
            <ac:spMk id="2" creationId="{00000000-0000-0000-0000-000000000000}"/>
          </ac:spMkLst>
        </pc:spChg>
      </pc:sldChg>
      <pc:sldChg chg="modSp add replId">
        <pc:chgData name="Christel Lucas" userId="S::clucas@davinci.nl::942915c7-abdd-45a7-9782-99335fa90216" providerId="AD" clId="Web-{45E84E5D-B309-EC4A-1F6E-4DEE85E0062F}" dt="2019-06-12T14:42:40.208" v="137" actId="20577"/>
        <pc:sldMkLst>
          <pc:docMk/>
          <pc:sldMk cId="1729793786" sldId="324"/>
        </pc:sldMkLst>
        <pc:spChg chg="mod">
          <ac:chgData name="Christel Lucas" userId="S::clucas@davinci.nl::942915c7-abdd-45a7-9782-99335fa90216" providerId="AD" clId="Web-{45E84E5D-B309-EC4A-1F6E-4DEE85E0062F}" dt="2019-06-12T14:42:40.208" v="137" actId="20577"/>
          <ac:spMkLst>
            <pc:docMk/>
            <pc:sldMk cId="1729793786" sldId="324"/>
            <ac:spMk id="2" creationId="{00000000-0000-0000-0000-000000000000}"/>
          </ac:spMkLst>
        </pc:spChg>
        <pc:spChg chg="mod">
          <ac:chgData name="Christel Lucas" userId="S::clucas@davinci.nl::942915c7-abdd-45a7-9782-99335fa90216" providerId="AD" clId="Web-{45E84E5D-B309-EC4A-1F6E-4DEE85E0062F}" dt="2019-06-12T14:41:58.629" v="18" actId="20577"/>
          <ac:spMkLst>
            <pc:docMk/>
            <pc:sldMk cId="1729793786" sldId="324"/>
            <ac:spMk id="3" creationId="{00000000-0000-0000-0000-000000000000}"/>
          </ac:spMkLst>
        </pc:spChg>
      </pc:sldChg>
    </pc:docChg>
  </pc:docChgLst>
  <pc:docChgLst>
    <pc:chgData name="Christel Lucas" userId="S::clucas@davinci.nl::942915c7-abdd-45a7-9782-99335fa90216" providerId="AD" clId="Web-{DD0BDABB-2B3F-9C8C-BA70-44E06F9AE9F5}"/>
    <pc:docChg chg="addSld modSld">
      <pc:chgData name="Christel Lucas" userId="S::clucas@davinci.nl::942915c7-abdd-45a7-9782-99335fa90216" providerId="AD" clId="Web-{DD0BDABB-2B3F-9C8C-BA70-44E06F9AE9F5}" dt="2019-09-25T07:52:27.016" v="736" actId="20577"/>
      <pc:docMkLst>
        <pc:docMk/>
      </pc:docMkLst>
      <pc:sldChg chg="modSp">
        <pc:chgData name="Christel Lucas" userId="S::clucas@davinci.nl::942915c7-abdd-45a7-9782-99335fa90216" providerId="AD" clId="Web-{DD0BDABB-2B3F-9C8C-BA70-44E06F9AE9F5}" dt="2019-09-25T07:48:42.447" v="42" actId="20577"/>
        <pc:sldMkLst>
          <pc:docMk/>
          <pc:sldMk cId="2174141296" sldId="304"/>
        </pc:sldMkLst>
        <pc:spChg chg="mod">
          <ac:chgData name="Christel Lucas" userId="S::clucas@davinci.nl::942915c7-abdd-45a7-9782-99335fa90216" providerId="AD" clId="Web-{DD0BDABB-2B3F-9C8C-BA70-44E06F9AE9F5}" dt="2019-09-25T07:48:42.447" v="42" actId="20577"/>
          <ac:spMkLst>
            <pc:docMk/>
            <pc:sldMk cId="2174141296" sldId="304"/>
            <ac:spMk id="2" creationId="{00000000-0000-0000-0000-000000000000}"/>
          </ac:spMkLst>
        </pc:spChg>
      </pc:sldChg>
      <pc:sldChg chg="addSp delSp modSp add replId">
        <pc:chgData name="Christel Lucas" userId="S::clucas@davinci.nl::942915c7-abdd-45a7-9782-99335fa90216" providerId="AD" clId="Web-{DD0BDABB-2B3F-9C8C-BA70-44E06F9AE9F5}" dt="2019-09-25T07:49:18.324" v="59"/>
        <pc:sldMkLst>
          <pc:docMk/>
          <pc:sldMk cId="604483848" sldId="326"/>
        </pc:sldMkLst>
        <pc:spChg chg="mod">
          <ac:chgData name="Christel Lucas" userId="S::clucas@davinci.nl::942915c7-abdd-45a7-9782-99335fa90216" providerId="AD" clId="Web-{DD0BDABB-2B3F-9C8C-BA70-44E06F9AE9F5}" dt="2019-09-25T07:49:16.683" v="56" actId="20577"/>
          <ac:spMkLst>
            <pc:docMk/>
            <pc:sldMk cId="604483848" sldId="326"/>
            <ac:spMk id="3" creationId="{00000000-0000-0000-0000-000000000000}"/>
          </ac:spMkLst>
        </pc:spChg>
        <pc:spChg chg="add mod">
          <ac:chgData name="Christel Lucas" userId="S::clucas@davinci.nl::942915c7-abdd-45a7-9782-99335fa90216" providerId="AD" clId="Web-{DD0BDABB-2B3F-9C8C-BA70-44E06F9AE9F5}" dt="2019-09-25T07:49:18.324" v="59"/>
          <ac:spMkLst>
            <pc:docMk/>
            <pc:sldMk cId="604483848" sldId="326"/>
            <ac:spMk id="5" creationId="{786AE19C-B681-4A40-A16C-F4A778B4C014}"/>
          </ac:spMkLst>
        </pc:spChg>
        <pc:picChg chg="del">
          <ac:chgData name="Christel Lucas" userId="S::clucas@davinci.nl::942915c7-abdd-45a7-9782-99335fa90216" providerId="AD" clId="Web-{DD0BDABB-2B3F-9C8C-BA70-44E06F9AE9F5}" dt="2019-09-25T07:49:18.324" v="59"/>
          <ac:picMkLst>
            <pc:docMk/>
            <pc:sldMk cId="604483848" sldId="326"/>
            <ac:picMk id="6" creationId="{00000000-0000-0000-0000-000000000000}"/>
          </ac:picMkLst>
        </pc:picChg>
      </pc:sldChg>
      <pc:sldChg chg="modSp add replId">
        <pc:chgData name="Christel Lucas" userId="S::clucas@davinci.nl::942915c7-abdd-45a7-9782-99335fa90216" providerId="AD" clId="Web-{DD0BDABB-2B3F-9C8C-BA70-44E06F9AE9F5}" dt="2019-09-25T07:52:27.016" v="735" actId="20577"/>
        <pc:sldMkLst>
          <pc:docMk/>
          <pc:sldMk cId="1871409343" sldId="327"/>
        </pc:sldMkLst>
        <pc:spChg chg="mod">
          <ac:chgData name="Christel Lucas" userId="S::clucas@davinci.nl::942915c7-abdd-45a7-9782-99335fa90216" providerId="AD" clId="Web-{DD0BDABB-2B3F-9C8C-BA70-44E06F9AE9F5}" dt="2019-09-25T07:49:36.511" v="76" actId="20577"/>
          <ac:spMkLst>
            <pc:docMk/>
            <pc:sldMk cId="1871409343" sldId="327"/>
            <ac:spMk id="3" creationId="{00000000-0000-0000-0000-000000000000}"/>
          </ac:spMkLst>
        </pc:spChg>
        <pc:spChg chg="mod">
          <ac:chgData name="Christel Lucas" userId="S::clucas@davinci.nl::942915c7-abdd-45a7-9782-99335fa90216" providerId="AD" clId="Web-{DD0BDABB-2B3F-9C8C-BA70-44E06F9AE9F5}" dt="2019-09-25T07:52:27.016" v="735" actId="20577"/>
          <ac:spMkLst>
            <pc:docMk/>
            <pc:sldMk cId="1871409343" sldId="327"/>
            <ac:spMk id="5" creationId="{786AE19C-B681-4A40-A16C-F4A778B4C014}"/>
          </ac:spMkLst>
        </pc:spChg>
      </pc:sldChg>
    </pc:docChg>
  </pc:docChgLst>
  <pc:docChgLst>
    <pc:chgData name="Christel Lucas" userId="S::clucas@davinci.nl::942915c7-abdd-45a7-9782-99335fa90216" providerId="AD" clId="Web-{15F8B514-4E77-76A8-FBC1-0DF6FBE2F2A0}"/>
    <pc:docChg chg="modSld">
      <pc:chgData name="Christel Lucas" userId="S::clucas@davinci.nl::942915c7-abdd-45a7-9782-99335fa90216" providerId="AD" clId="Web-{15F8B514-4E77-76A8-FBC1-0DF6FBE2F2A0}" dt="2021-09-26T17:16:30.533" v="48" actId="20577"/>
      <pc:docMkLst>
        <pc:docMk/>
      </pc:docMkLst>
      <pc:sldChg chg="modSp">
        <pc:chgData name="Christel Lucas" userId="S::clucas@davinci.nl::942915c7-abdd-45a7-9782-99335fa90216" providerId="AD" clId="Web-{15F8B514-4E77-76A8-FBC1-0DF6FBE2F2A0}" dt="2021-09-26T17:16:30.533" v="48" actId="20577"/>
        <pc:sldMkLst>
          <pc:docMk/>
          <pc:sldMk cId="162024742" sldId="283"/>
        </pc:sldMkLst>
        <pc:spChg chg="mod">
          <ac:chgData name="Christel Lucas" userId="S::clucas@davinci.nl::942915c7-abdd-45a7-9782-99335fa90216" providerId="AD" clId="Web-{15F8B514-4E77-76A8-FBC1-0DF6FBE2F2A0}" dt="2021-09-26T17:16:30.533" v="48" actId="20577"/>
          <ac:spMkLst>
            <pc:docMk/>
            <pc:sldMk cId="162024742" sldId="28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A7E1E-21B6-4988-82B9-EDE3A344AA42}" type="datetimeFigureOut">
              <a:rPr lang="nl-NL" smtClean="0"/>
              <a:pPr/>
              <a:t>31-5-2022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83930-21BE-4BEE-92BC-7A0BA2E60DE1}" type="slidenum">
              <a:rPr lang="nl-NL" smtClean="0"/>
              <a:pPr/>
              <a:t>‹nr.›</a:t>
            </a:fld>
            <a:endParaRPr lang="nl-NL"/>
          </a:p>
        </p:txBody>
      </p:sp>
    </p:spTree>
    <p:extLst>
      <p:ext uri="{BB962C8B-B14F-4D97-AF65-F5344CB8AC3E}">
        <p14:creationId xmlns:p14="http://schemas.microsoft.com/office/powerpoint/2010/main" val="352509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Numeric</a:t>
            </a:r>
            <a:r>
              <a:rPr lang="nl-NL" baseline="0" dirty="0"/>
              <a:t> Rating </a:t>
            </a:r>
            <a:r>
              <a:rPr lang="nl-NL" baseline="0" dirty="0" err="1"/>
              <a:t>Scale</a:t>
            </a:r>
            <a:endParaRPr lang="nl-NL" baseline="0" dirty="0"/>
          </a:p>
          <a:p>
            <a:r>
              <a:rPr lang="nl-NL" baseline="0" dirty="0"/>
              <a:t>Verbal Rating </a:t>
            </a:r>
            <a:r>
              <a:rPr lang="nl-NL" baseline="0" dirty="0" err="1"/>
              <a:t>Scale</a:t>
            </a:r>
            <a:r>
              <a:rPr lang="nl-NL" baseline="0" dirty="0"/>
              <a:t> </a:t>
            </a:r>
          </a:p>
          <a:p>
            <a:endParaRPr lang="nl-NL" dirty="0"/>
          </a:p>
        </p:txBody>
      </p:sp>
      <p:sp>
        <p:nvSpPr>
          <p:cNvPr id="4" name="Tijdelijke aanduiding voor dianummer 3"/>
          <p:cNvSpPr>
            <a:spLocks noGrp="1"/>
          </p:cNvSpPr>
          <p:nvPr>
            <p:ph type="sldNum" sz="quarter" idx="10"/>
          </p:nvPr>
        </p:nvSpPr>
        <p:spPr/>
        <p:txBody>
          <a:bodyPr/>
          <a:lstStyle/>
          <a:p>
            <a:fld id="{E0E83930-21BE-4BEE-92BC-7A0BA2E60DE1}" type="slidenum">
              <a:rPr lang="nl-NL" smtClean="0"/>
              <a:pPr/>
              <a:t>2</a:t>
            </a:fld>
            <a:endParaRPr lang="nl-NL"/>
          </a:p>
        </p:txBody>
      </p:sp>
    </p:spTree>
    <p:extLst>
      <p:ext uri="{BB962C8B-B14F-4D97-AF65-F5344CB8AC3E}">
        <p14:creationId xmlns:p14="http://schemas.microsoft.com/office/powerpoint/2010/main" val="254894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Virus zit in vocht van de blaasjes. Infectie geneest meestal vanzelf. Virus blijft in het lichaam. Soms wordt het actief. Via handen&gt; naar geslachtsdelen. </a:t>
            </a:r>
          </a:p>
          <a:p>
            <a:endParaRPr lang="nl-NL" dirty="0"/>
          </a:p>
        </p:txBody>
      </p:sp>
      <p:sp>
        <p:nvSpPr>
          <p:cNvPr id="4" name="Tijdelijke aanduiding voor dianummer 3"/>
          <p:cNvSpPr>
            <a:spLocks noGrp="1"/>
          </p:cNvSpPr>
          <p:nvPr>
            <p:ph type="sldNum" sz="quarter" idx="10"/>
          </p:nvPr>
        </p:nvSpPr>
        <p:spPr/>
        <p:txBody>
          <a:bodyPr/>
          <a:lstStyle/>
          <a:p>
            <a:fld id="{E0E83930-21BE-4BEE-92BC-7A0BA2E60DE1}" type="slidenum">
              <a:rPr lang="nl-NL" smtClean="0"/>
              <a:pPr/>
              <a:t>8</a:t>
            </a:fld>
            <a:endParaRPr lang="nl-NL"/>
          </a:p>
        </p:txBody>
      </p:sp>
    </p:spTree>
    <p:extLst>
      <p:ext uri="{BB962C8B-B14F-4D97-AF65-F5344CB8AC3E}">
        <p14:creationId xmlns:p14="http://schemas.microsoft.com/office/powerpoint/2010/main" val="26147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310667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351528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ACAE672-7EDA-4E68-A5F6-7C88C97C027C}" type="slidenum">
              <a:rPr lang="nl-NL" smtClean="0"/>
              <a:pPr/>
              <a:t>‹nr.›</a:t>
            </a:fld>
            <a:endParaRPr lang="nl-N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667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61C8716B-C72B-477D-BF0D-69E730E47F07}" type="datetimeFigureOut">
              <a:rPr lang="nl-NL" smtClean="0"/>
              <a:pPr/>
              <a:t>31-5-2022</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413550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61C8716B-C72B-477D-BF0D-69E730E47F07}" type="datetimeFigureOut">
              <a:rPr lang="nl-NL" smtClean="0"/>
              <a:pPr/>
              <a:t>31-5-2022</a:t>
            </a:fld>
            <a:endParaRPr lang="nl-NL"/>
          </a:p>
        </p:txBody>
      </p:sp>
      <p:sp>
        <p:nvSpPr>
          <p:cNvPr id="6" name="Footer Placeholder 5"/>
          <p:cNvSpPr>
            <a:spLocks noGrp="1"/>
          </p:cNvSpPr>
          <p:nvPr>
            <p:ph type="ftr" sz="quarter" idx="11"/>
          </p:nvPr>
        </p:nvSpPr>
        <p:spPr/>
        <p:txBody>
          <a:bodyPr/>
          <a:lstStyle/>
          <a:p>
            <a:endParaRPr lang="nl-N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ACAE672-7EDA-4E68-A5F6-7C88C97C027C}" type="slidenum">
              <a:rPr lang="nl-NL" smtClean="0"/>
              <a:pPr/>
              <a:t>‹nr.›</a:t>
            </a:fld>
            <a:endParaRPr lang="nl-N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70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61C8716B-C72B-477D-BF0D-69E730E47F07}" type="datetimeFigureOut">
              <a:rPr lang="nl-NL" smtClean="0"/>
              <a:pPr/>
              <a:t>31-5-2022</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47939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18778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394172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go animatie">
    <p:spTree>
      <p:nvGrpSpPr>
        <p:cNvPr id="1" name=""/>
        <p:cNvGrpSpPr/>
        <p:nvPr/>
      </p:nvGrpSpPr>
      <p:grpSpPr>
        <a:xfrm>
          <a:off x="0" y="0"/>
          <a:ext cx="0" cy="0"/>
          <a:chOff x="0" y="0"/>
          <a:chExt cx="0" cy="0"/>
        </a:xfrm>
      </p:grpSpPr>
      <p:sp>
        <p:nvSpPr>
          <p:cNvPr id="2" name="Oval 8"/>
          <p:cNvSpPr>
            <a:spLocks noChangeArrowheads="1"/>
          </p:cNvSpPr>
          <p:nvPr userDrawn="1"/>
        </p:nvSpPr>
        <p:spPr bwMode="auto">
          <a:xfrm>
            <a:off x="2892425" y="2108200"/>
            <a:ext cx="2703513"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3" name="Oval 8"/>
          <p:cNvSpPr>
            <a:spLocks noChangeArrowheads="1"/>
          </p:cNvSpPr>
          <p:nvPr userDrawn="1"/>
        </p:nvSpPr>
        <p:spPr bwMode="auto">
          <a:xfrm>
            <a:off x="3529013" y="1903413"/>
            <a:ext cx="2703512" cy="2703512"/>
          </a:xfrm>
          <a:prstGeom prst="ellipse">
            <a:avLst/>
          </a:prstGeom>
          <a:solidFill>
            <a:srgbClr val="95D4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4" name="Oval 8"/>
          <p:cNvSpPr>
            <a:spLocks noChangeArrowheads="1"/>
          </p:cNvSpPr>
          <p:nvPr userDrawn="1"/>
        </p:nvSpPr>
        <p:spPr bwMode="auto">
          <a:xfrm>
            <a:off x="3263900" y="2166938"/>
            <a:ext cx="2703513" cy="2703512"/>
          </a:xfrm>
          <a:prstGeom prst="ellipse">
            <a:avLst/>
          </a:prstGeom>
          <a:solidFill>
            <a:srgbClr val="95D4EA">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nvGrpSpPr>
          <p:cNvPr id="5" name="Groep 4"/>
          <p:cNvGrpSpPr>
            <a:grpSpLocks/>
          </p:cNvGrpSpPr>
          <p:nvPr userDrawn="1"/>
        </p:nvGrpSpPr>
        <p:grpSpPr bwMode="auto">
          <a:xfrm>
            <a:off x="2892425" y="1908175"/>
            <a:ext cx="3340100" cy="3024188"/>
            <a:chOff x="2892426" y="1908175"/>
            <a:chExt cx="3340099" cy="3024188"/>
          </a:xfrm>
        </p:grpSpPr>
        <p:sp>
          <p:nvSpPr>
            <p:cNvPr id="6"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8" name="Oval 6"/>
            <p:cNvSpPr>
              <a:spLocks noChangeArrowheads="1"/>
            </p:cNvSpPr>
            <p:nvPr/>
          </p:nvSpPr>
          <p:spPr bwMode="auto">
            <a:xfrm>
              <a:off x="3157539" y="2224088"/>
              <a:ext cx="2701924" cy="2703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9" name="Oval 7"/>
            <p:cNvSpPr>
              <a:spLocks noChangeArrowheads="1"/>
            </p:cNvSpPr>
            <p:nvPr/>
          </p:nvSpPr>
          <p:spPr bwMode="auto">
            <a:xfrm>
              <a:off x="3530601" y="1908175"/>
              <a:ext cx="2701924"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1" name="Freeform 9"/>
            <p:cNvSpPr>
              <a:spLocks/>
            </p:cNvSpPr>
            <p:nvPr/>
          </p:nvSpPr>
          <p:spPr bwMode="auto">
            <a:xfrm>
              <a:off x="3838575" y="4433888"/>
              <a:ext cx="1714500" cy="493713"/>
            </a:xfrm>
            <a:custGeom>
              <a:avLst/>
              <a:gdLst>
                <a:gd name="T0" fmla="*/ 2147483647 w 1109"/>
                <a:gd name="T1" fmla="*/ 0 h 319"/>
                <a:gd name="T2" fmla="*/ 2147483647 w 1109"/>
                <a:gd name="T3" fmla="*/ 2147483647 h 319"/>
                <a:gd name="T4" fmla="*/ 2147483647 w 1109"/>
                <a:gd name="T5" fmla="*/ 2147483647 h 319"/>
                <a:gd name="T6" fmla="*/ 0 w 1109"/>
                <a:gd name="T7" fmla="*/ 2147483647 h 319"/>
                <a:gd name="T8" fmla="*/ 2147483647 w 1109"/>
                <a:gd name="T9" fmla="*/ 2147483647 h 319"/>
                <a:gd name="T10" fmla="*/ 2147483647 w 1109"/>
                <a:gd name="T11" fmla="*/ 0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 name="Freeform 10"/>
            <p:cNvSpPr>
              <a:spLocks/>
            </p:cNvSpPr>
            <p:nvPr/>
          </p:nvSpPr>
          <p:spPr bwMode="auto">
            <a:xfrm>
              <a:off x="3157538" y="2403475"/>
              <a:ext cx="1795462" cy="2408238"/>
            </a:xfrm>
            <a:custGeom>
              <a:avLst/>
              <a:gdLst>
                <a:gd name="T0" fmla="*/ 2147483647 w 1162"/>
                <a:gd name="T1" fmla="*/ 0 h 1558"/>
                <a:gd name="T2" fmla="*/ 0 w 1162"/>
                <a:gd name="T3" fmla="*/ 2147483647 h 1558"/>
                <a:gd name="T4" fmla="*/ 2147483647 w 1162"/>
                <a:gd name="T5" fmla="*/ 2147483647 h 1558"/>
                <a:gd name="T6" fmla="*/ 2147483647 w 1162"/>
                <a:gd name="T7" fmla="*/ 2147483647 h 1558"/>
                <a:gd name="T8" fmla="*/ 2147483647 w 1162"/>
                <a:gd name="T9" fmla="*/ 2147483647 h 1558"/>
                <a:gd name="T10" fmla="*/ 2147483647 w 1162"/>
                <a:gd name="T11" fmla="*/ 2147483647 h 1558"/>
                <a:gd name="T12" fmla="*/ 2147483647 w 1162"/>
                <a:gd name="T13" fmla="*/ 2147483647 h 1558"/>
                <a:gd name="T14" fmla="*/ 2147483647 w 1162"/>
                <a:gd name="T15" fmla="*/ 2147483647 h 1558"/>
                <a:gd name="T16" fmla="*/ 2147483647 w 1162"/>
                <a:gd name="T17" fmla="*/ 0 h 1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3" name="Freeform 11"/>
            <p:cNvSpPr>
              <a:spLocks/>
            </p:cNvSpPr>
            <p:nvPr/>
          </p:nvSpPr>
          <p:spPr bwMode="auto">
            <a:xfrm>
              <a:off x="4171950" y="1908175"/>
              <a:ext cx="2060575" cy="2525713"/>
            </a:xfrm>
            <a:custGeom>
              <a:avLst/>
              <a:gdLst>
                <a:gd name="T0" fmla="*/ 2147483647 w 1333"/>
                <a:gd name="T1" fmla="*/ 0 h 1634"/>
                <a:gd name="T2" fmla="*/ 0 w 1333"/>
                <a:gd name="T3" fmla="*/ 2147483647 h 1634"/>
                <a:gd name="T4" fmla="*/ 2147483647 w 1333"/>
                <a:gd name="T5" fmla="*/ 2147483647 h 1634"/>
                <a:gd name="T6" fmla="*/ 2147483647 w 1333"/>
                <a:gd name="T7" fmla="*/ 2147483647 h 1634"/>
                <a:gd name="T8" fmla="*/ 2147483647 w 1333"/>
                <a:gd name="T9" fmla="*/ 2147483647 h 1634"/>
                <a:gd name="T10" fmla="*/ 2147483647 w 1333"/>
                <a:gd name="T11" fmla="*/ 2147483647 h 1634"/>
                <a:gd name="T12" fmla="*/ 2147483647 w 1333"/>
                <a:gd name="T13" fmla="*/ 2147483647 h 1634"/>
                <a:gd name="T14" fmla="*/ 2147483647 w 1333"/>
                <a:gd name="T15" fmla="*/ 0 h 1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4" name="Freeform 12"/>
            <p:cNvSpPr>
              <a:spLocks/>
            </p:cNvSpPr>
            <p:nvPr/>
          </p:nvSpPr>
          <p:spPr bwMode="auto">
            <a:xfrm>
              <a:off x="3838575" y="2108200"/>
              <a:ext cx="1076325" cy="295275"/>
            </a:xfrm>
            <a:custGeom>
              <a:avLst/>
              <a:gdLst>
                <a:gd name="T0" fmla="*/ 2147483647 w 697"/>
                <a:gd name="T1" fmla="*/ 0 h 191"/>
                <a:gd name="T2" fmla="*/ 2147483647 w 697"/>
                <a:gd name="T3" fmla="*/ 2147483647 h 191"/>
                <a:gd name="T4" fmla="*/ 2147483647 w 697"/>
                <a:gd name="T5" fmla="*/ 2147483647 h 191"/>
                <a:gd name="T6" fmla="*/ 0 w 697"/>
                <a:gd name="T7" fmla="*/ 2147483647 h 191"/>
                <a:gd name="T8" fmla="*/ 2147483647 w 697"/>
                <a:gd name="T9" fmla="*/ 2147483647 h 191"/>
                <a:gd name="T10" fmla="*/ 2147483647 w 697"/>
                <a:gd name="T11" fmla="*/ 2147483647 h 191"/>
                <a:gd name="T12" fmla="*/ 2147483647 w 697"/>
                <a:gd name="T13" fmla="*/ 0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 name="Freeform 13"/>
            <p:cNvSpPr>
              <a:spLocks/>
            </p:cNvSpPr>
            <p:nvPr/>
          </p:nvSpPr>
          <p:spPr bwMode="auto">
            <a:xfrm>
              <a:off x="4914900" y="2287588"/>
              <a:ext cx="944562" cy="2322513"/>
            </a:xfrm>
            <a:custGeom>
              <a:avLst/>
              <a:gdLst>
                <a:gd name="T0" fmla="*/ 0 w 611"/>
                <a:gd name="T1" fmla="*/ 0 h 1503"/>
                <a:gd name="T2" fmla="*/ 2147483647 w 611"/>
                <a:gd name="T3" fmla="*/ 2147483647 h 1503"/>
                <a:gd name="T4" fmla="*/ 2147483647 w 611"/>
                <a:gd name="T5" fmla="*/ 2147483647 h 1503"/>
                <a:gd name="T6" fmla="*/ 2147483647 w 611"/>
                <a:gd name="T7" fmla="*/ 2147483647 h 1503"/>
                <a:gd name="T8" fmla="*/ 2147483647 w 611"/>
                <a:gd name="T9" fmla="*/ 2147483647 h 1503"/>
                <a:gd name="T10" fmla="*/ 0 w 611"/>
                <a:gd name="T11" fmla="*/ 0 h 1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 name="Freeform 14"/>
            <p:cNvSpPr>
              <a:spLocks/>
            </p:cNvSpPr>
            <p:nvPr/>
          </p:nvSpPr>
          <p:spPr bwMode="auto">
            <a:xfrm>
              <a:off x="3530600" y="2224088"/>
              <a:ext cx="2065337" cy="2387600"/>
            </a:xfrm>
            <a:custGeom>
              <a:avLst/>
              <a:gdLst>
                <a:gd name="T0" fmla="*/ 2147483647 w 1336"/>
                <a:gd name="T1" fmla="*/ 0 h 1545"/>
                <a:gd name="T2" fmla="*/ 2147483647 w 1336"/>
                <a:gd name="T3" fmla="*/ 2147483647 h 1545"/>
                <a:gd name="T4" fmla="*/ 0 w 1336"/>
                <a:gd name="T5" fmla="*/ 2147483647 h 1545"/>
                <a:gd name="T6" fmla="*/ 2147483647 w 1336"/>
                <a:gd name="T7" fmla="*/ 2147483647 h 1545"/>
                <a:gd name="T8" fmla="*/ 2147483647 w 1336"/>
                <a:gd name="T9" fmla="*/ 2147483647 h 1545"/>
                <a:gd name="T10" fmla="*/ 2147483647 w 1336"/>
                <a:gd name="T11" fmla="*/ 2147483647 h 1545"/>
                <a:gd name="T12" fmla="*/ 2147483647 w 1336"/>
                <a:gd name="T13" fmla="*/ 2147483647 h 1545"/>
                <a:gd name="T14" fmla="*/ 2147483647 w 1336"/>
                <a:gd name="T15" fmla="*/ 0 h 15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 name="Groep 21"/>
            <p:cNvGrpSpPr>
              <a:grpSpLocks/>
            </p:cNvGrpSpPr>
            <p:nvPr/>
          </p:nvGrpSpPr>
          <p:grpSpPr bwMode="auto">
            <a:xfrm>
              <a:off x="4710113" y="3565525"/>
              <a:ext cx="1095374" cy="322263"/>
              <a:chOff x="4710113" y="3565525"/>
              <a:chExt cx="1095374" cy="322263"/>
            </a:xfrm>
          </p:grpSpPr>
          <p:sp>
            <p:nvSpPr>
              <p:cNvPr id="19" name="Freeform 15"/>
              <p:cNvSpPr>
                <a:spLocks/>
              </p:cNvSpPr>
              <p:nvPr/>
            </p:nvSpPr>
            <p:spPr bwMode="auto">
              <a:xfrm>
                <a:off x="4710113" y="3641725"/>
                <a:ext cx="111125" cy="177800"/>
              </a:xfrm>
              <a:custGeom>
                <a:avLst/>
                <a:gdLst>
                  <a:gd name="T0" fmla="*/ 2147483647 w 72"/>
                  <a:gd name="T1" fmla="*/ 2147483647 h 115"/>
                  <a:gd name="T2" fmla="*/ 2147483647 w 72"/>
                  <a:gd name="T3" fmla="*/ 2147483647 h 115"/>
                  <a:gd name="T4" fmla="*/ 2147483647 w 72"/>
                  <a:gd name="T5" fmla="*/ 2147483647 h 115"/>
                  <a:gd name="T6" fmla="*/ 0 w 72"/>
                  <a:gd name="T7" fmla="*/ 2147483647 h 115"/>
                  <a:gd name="T8" fmla="*/ 2147483647 w 72"/>
                  <a:gd name="T9" fmla="*/ 2147483647 h 115"/>
                  <a:gd name="T10" fmla="*/ 2147483647 w 72"/>
                  <a:gd name="T11" fmla="*/ 0 h 115"/>
                  <a:gd name="T12" fmla="*/ 2147483647 w 72"/>
                  <a:gd name="T13" fmla="*/ 2147483647 h 115"/>
                  <a:gd name="T14" fmla="*/ 2147483647 w 72"/>
                  <a:gd name="T15" fmla="*/ 2147483647 h 115"/>
                  <a:gd name="T16" fmla="*/ 2147483647 w 72"/>
                  <a:gd name="T17" fmla="*/ 2147483647 h 115"/>
                  <a:gd name="T18" fmla="*/ 2147483647 w 72"/>
                  <a:gd name="T19" fmla="*/ 2147483647 h 115"/>
                  <a:gd name="T20" fmla="*/ 2147483647 w 72"/>
                  <a:gd name="T21" fmla="*/ 2147483647 h 115"/>
                  <a:gd name="T22" fmla="*/ 2147483647 w 72"/>
                  <a:gd name="T23" fmla="*/ 2147483647 h 115"/>
                  <a:gd name="T24" fmla="*/ 2147483647 w 72"/>
                  <a:gd name="T25" fmla="*/ 2147483647 h 115"/>
                  <a:gd name="T26" fmla="*/ 2147483647 w 72"/>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0" name="Freeform 16"/>
              <p:cNvSpPr>
                <a:spLocks noEditPoints="1"/>
              </p:cNvSpPr>
              <p:nvPr/>
            </p:nvSpPr>
            <p:spPr bwMode="auto">
              <a:xfrm>
                <a:off x="4860925" y="3641725"/>
                <a:ext cx="152400"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0 w 98"/>
                  <a:gd name="T9" fmla="*/ 2147483647 h 115"/>
                  <a:gd name="T10" fmla="*/ 2147483647 w 98"/>
                  <a:gd name="T11" fmla="*/ 2147483647 h 115"/>
                  <a:gd name="T12" fmla="*/ 2147483647 w 98"/>
                  <a:gd name="T13" fmla="*/ 0 h 115"/>
                  <a:gd name="T14" fmla="*/ 2147483647 w 98"/>
                  <a:gd name="T15" fmla="*/ 2147483647 h 115"/>
                  <a:gd name="T16" fmla="*/ 2147483647 w 98"/>
                  <a:gd name="T17" fmla="*/ 2147483647 h 115"/>
                  <a:gd name="T18" fmla="*/ 2147483647 w 98"/>
                  <a:gd name="T19" fmla="*/ 2147483647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Rectangle 17"/>
              <p:cNvSpPr>
                <a:spLocks noChangeArrowheads="1"/>
              </p:cNvSpPr>
              <p:nvPr/>
            </p:nvSpPr>
            <p:spPr bwMode="auto">
              <a:xfrm>
                <a:off x="5064125" y="3565525"/>
                <a:ext cx="492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2"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3" name="Freeform 19"/>
              <p:cNvSpPr>
                <a:spLocks noEditPoints="1"/>
              </p:cNvSpPr>
              <p:nvPr/>
            </p:nvSpPr>
            <p:spPr bwMode="auto">
              <a:xfrm>
                <a:off x="5273675" y="3641725"/>
                <a:ext cx="150812" cy="177800"/>
              </a:xfrm>
              <a:custGeom>
                <a:avLst/>
                <a:gdLst>
                  <a:gd name="T0" fmla="*/ 2147483647 w 97"/>
                  <a:gd name="T1" fmla="*/ 2147483647 h 115"/>
                  <a:gd name="T2" fmla="*/ 2147483647 w 97"/>
                  <a:gd name="T3" fmla="*/ 2147483647 h 115"/>
                  <a:gd name="T4" fmla="*/ 2147483647 w 97"/>
                  <a:gd name="T5" fmla="*/ 2147483647 h 115"/>
                  <a:gd name="T6" fmla="*/ 2147483647 w 97"/>
                  <a:gd name="T7" fmla="*/ 2147483647 h 115"/>
                  <a:gd name="T8" fmla="*/ 2147483647 w 97"/>
                  <a:gd name="T9" fmla="*/ 2147483647 h 115"/>
                  <a:gd name="T10" fmla="*/ 2147483647 w 97"/>
                  <a:gd name="T11" fmla="*/ 2147483647 h 115"/>
                  <a:gd name="T12" fmla="*/ 2147483647 w 97"/>
                  <a:gd name="T13" fmla="*/ 2147483647 h 115"/>
                  <a:gd name="T14" fmla="*/ 0 w 97"/>
                  <a:gd name="T15" fmla="*/ 2147483647 h 115"/>
                  <a:gd name="T16" fmla="*/ 2147483647 w 97"/>
                  <a:gd name="T17" fmla="*/ 2147483647 h 115"/>
                  <a:gd name="T18" fmla="*/ 2147483647 w 97"/>
                  <a:gd name="T19" fmla="*/ 0 h 115"/>
                  <a:gd name="T20" fmla="*/ 2147483647 w 97"/>
                  <a:gd name="T21" fmla="*/ 2147483647 h 115"/>
                  <a:gd name="T22" fmla="*/ 2147483647 w 97"/>
                  <a:gd name="T23" fmla="*/ 2147483647 h 115"/>
                  <a:gd name="T24" fmla="*/ 2147483647 w 97"/>
                  <a:gd name="T25" fmla="*/ 2147483647 h 115"/>
                  <a:gd name="T26" fmla="*/ 2147483647 w 97"/>
                  <a:gd name="T27" fmla="*/ 2147483647 h 115"/>
                  <a:gd name="T28" fmla="*/ 2147483647 w 97"/>
                  <a:gd name="T29" fmla="*/ 2147483647 h 115"/>
                  <a:gd name="T30" fmla="*/ 2147483647 w 97"/>
                  <a:gd name="T31" fmla="*/ 2147483647 h 115"/>
                  <a:gd name="T32" fmla="*/ 2147483647 w 97"/>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4" name="Freeform 20"/>
              <p:cNvSpPr>
                <a:spLocks noEditPoints="1"/>
              </p:cNvSpPr>
              <p:nvPr/>
            </p:nvSpPr>
            <p:spPr bwMode="auto">
              <a:xfrm>
                <a:off x="5461000" y="3641725"/>
                <a:ext cx="150812" cy="246063"/>
              </a:xfrm>
              <a:custGeom>
                <a:avLst/>
                <a:gdLst>
                  <a:gd name="T0" fmla="*/ 2147483647 w 97"/>
                  <a:gd name="T1" fmla="*/ 2147483647 h 159"/>
                  <a:gd name="T2" fmla="*/ 2147483647 w 97"/>
                  <a:gd name="T3" fmla="*/ 2147483647 h 159"/>
                  <a:gd name="T4" fmla="*/ 2147483647 w 97"/>
                  <a:gd name="T5" fmla="*/ 2147483647 h 159"/>
                  <a:gd name="T6" fmla="*/ 2147483647 w 97"/>
                  <a:gd name="T7" fmla="*/ 2147483647 h 159"/>
                  <a:gd name="T8" fmla="*/ 2147483647 w 97"/>
                  <a:gd name="T9" fmla="*/ 2147483647 h 159"/>
                  <a:gd name="T10" fmla="*/ 2147483647 w 97"/>
                  <a:gd name="T11" fmla="*/ 2147483647 h 159"/>
                  <a:gd name="T12" fmla="*/ 2147483647 w 97"/>
                  <a:gd name="T13" fmla="*/ 2147483647 h 159"/>
                  <a:gd name="T14" fmla="*/ 2147483647 w 97"/>
                  <a:gd name="T15" fmla="*/ 2147483647 h 159"/>
                  <a:gd name="T16" fmla="*/ 2147483647 w 97"/>
                  <a:gd name="T17" fmla="*/ 2147483647 h 159"/>
                  <a:gd name="T18" fmla="*/ 2147483647 w 97"/>
                  <a:gd name="T19" fmla="*/ 2147483647 h 159"/>
                  <a:gd name="T20" fmla="*/ 0 w 97"/>
                  <a:gd name="T21" fmla="*/ 2147483647 h 159"/>
                  <a:gd name="T22" fmla="*/ 2147483647 w 97"/>
                  <a:gd name="T23" fmla="*/ 2147483647 h 159"/>
                  <a:gd name="T24" fmla="*/ 2147483647 w 97"/>
                  <a:gd name="T25" fmla="*/ 0 h 159"/>
                  <a:gd name="T26" fmla="*/ 2147483647 w 97"/>
                  <a:gd name="T27" fmla="*/ 2147483647 h 159"/>
                  <a:gd name="T28" fmla="*/ 2147483647 w 97"/>
                  <a:gd name="T29" fmla="*/ 2147483647 h 159"/>
                  <a:gd name="T30" fmla="*/ 2147483647 w 97"/>
                  <a:gd name="T31" fmla="*/ 2147483647 h 159"/>
                  <a:gd name="T32" fmla="*/ 2147483647 w 97"/>
                  <a:gd name="T33" fmla="*/ 2147483647 h 159"/>
                  <a:gd name="T34" fmla="*/ 2147483647 w 97"/>
                  <a:gd name="T35" fmla="*/ 2147483647 h 159"/>
                  <a:gd name="T36" fmla="*/ 2147483647 w 97"/>
                  <a:gd name="T37" fmla="*/ 2147483647 h 159"/>
                  <a:gd name="T38" fmla="*/ 2147483647 w 97"/>
                  <a:gd name="T39" fmla="*/ 2147483647 h 159"/>
                  <a:gd name="T40" fmla="*/ 2147483647 w 97"/>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5" name="Freeform 21"/>
              <p:cNvSpPr>
                <a:spLocks noEditPoints="1"/>
              </p:cNvSpPr>
              <p:nvPr/>
            </p:nvSpPr>
            <p:spPr bwMode="auto">
              <a:xfrm>
                <a:off x="5654675" y="3641725"/>
                <a:ext cx="150812"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2147483647 w 98"/>
                  <a:gd name="T9" fmla="*/ 2147483647 h 115"/>
                  <a:gd name="T10" fmla="*/ 2147483647 w 98"/>
                  <a:gd name="T11" fmla="*/ 2147483647 h 115"/>
                  <a:gd name="T12" fmla="*/ 2147483647 w 98"/>
                  <a:gd name="T13" fmla="*/ 2147483647 h 115"/>
                  <a:gd name="T14" fmla="*/ 0 w 98"/>
                  <a:gd name="T15" fmla="*/ 2147483647 h 115"/>
                  <a:gd name="T16" fmla="*/ 2147483647 w 98"/>
                  <a:gd name="T17" fmla="*/ 2147483647 h 115"/>
                  <a:gd name="T18" fmla="*/ 2147483647 w 98"/>
                  <a:gd name="T19" fmla="*/ 0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2147483647 w 98"/>
                  <a:gd name="T29" fmla="*/ 2147483647 h 115"/>
                  <a:gd name="T30" fmla="*/ 2147483647 w 98"/>
                  <a:gd name="T31" fmla="*/ 2147483647 h 115"/>
                  <a:gd name="T32" fmla="*/ 2147483647 w 98"/>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8" name="Freeform 22"/>
            <p:cNvSpPr>
              <a:spLocks noEditPoints="1"/>
            </p:cNvSpPr>
            <p:nvPr/>
          </p:nvSpPr>
          <p:spPr bwMode="auto">
            <a:xfrm>
              <a:off x="3392488" y="3017838"/>
              <a:ext cx="2012950" cy="512763"/>
            </a:xfrm>
            <a:custGeom>
              <a:avLst/>
              <a:gdLst>
                <a:gd name="T0" fmla="*/ 2147483647 w 1303"/>
                <a:gd name="T1" fmla="*/ 2147483647 h 331"/>
                <a:gd name="T2" fmla="*/ 2147483647 w 1303"/>
                <a:gd name="T3" fmla="*/ 2147483647 h 331"/>
                <a:gd name="T4" fmla="*/ 2147483647 w 1303"/>
                <a:gd name="T5" fmla="*/ 2147483647 h 331"/>
                <a:gd name="T6" fmla="*/ 2147483647 w 1303"/>
                <a:gd name="T7" fmla="*/ 2147483647 h 331"/>
                <a:gd name="T8" fmla="*/ 2147483647 w 1303"/>
                <a:gd name="T9" fmla="*/ 2147483647 h 331"/>
                <a:gd name="T10" fmla="*/ 2147483647 w 1303"/>
                <a:gd name="T11" fmla="*/ 2147483647 h 331"/>
                <a:gd name="T12" fmla="*/ 2147483647 w 1303"/>
                <a:gd name="T13" fmla="*/ 2147483647 h 331"/>
                <a:gd name="T14" fmla="*/ 2147483647 w 1303"/>
                <a:gd name="T15" fmla="*/ 2147483647 h 331"/>
                <a:gd name="T16" fmla="*/ 2147483647 w 1303"/>
                <a:gd name="T17" fmla="*/ 2147483647 h 331"/>
                <a:gd name="T18" fmla="*/ 2147483647 w 1303"/>
                <a:gd name="T19" fmla="*/ 2147483647 h 331"/>
                <a:gd name="T20" fmla="*/ 2147483647 w 1303"/>
                <a:gd name="T21" fmla="*/ 2147483647 h 331"/>
                <a:gd name="T22" fmla="*/ 2147483647 w 1303"/>
                <a:gd name="T23" fmla="*/ 2147483647 h 331"/>
                <a:gd name="T24" fmla="*/ 2147483647 w 1303"/>
                <a:gd name="T25" fmla="*/ 2147483647 h 331"/>
                <a:gd name="T26" fmla="*/ 2147483647 w 1303"/>
                <a:gd name="T27" fmla="*/ 2147483647 h 331"/>
                <a:gd name="T28" fmla="*/ 2147483647 w 1303"/>
                <a:gd name="T29" fmla="*/ 2147483647 h 331"/>
                <a:gd name="T30" fmla="*/ 2147483647 w 1303"/>
                <a:gd name="T31" fmla="*/ 2147483647 h 331"/>
                <a:gd name="T32" fmla="*/ 2147483647 w 1303"/>
                <a:gd name="T33" fmla="*/ 2147483647 h 331"/>
                <a:gd name="T34" fmla="*/ 2147483647 w 1303"/>
                <a:gd name="T35" fmla="*/ 2147483647 h 331"/>
                <a:gd name="T36" fmla="*/ 2147483647 w 1303"/>
                <a:gd name="T37" fmla="*/ 2147483647 h 331"/>
                <a:gd name="T38" fmla="*/ 2147483647 w 1303"/>
                <a:gd name="T39" fmla="*/ 2147483647 h 331"/>
                <a:gd name="T40" fmla="*/ 2147483647 w 1303"/>
                <a:gd name="T41" fmla="*/ 2147483647 h 331"/>
                <a:gd name="T42" fmla="*/ 2147483647 w 1303"/>
                <a:gd name="T43" fmla="*/ 2147483647 h 331"/>
                <a:gd name="T44" fmla="*/ 2147483647 w 1303"/>
                <a:gd name="T45" fmla="*/ 2147483647 h 331"/>
                <a:gd name="T46" fmla="*/ 2147483647 w 1303"/>
                <a:gd name="T47" fmla="*/ 2147483647 h 331"/>
                <a:gd name="T48" fmla="*/ 2147483647 w 1303"/>
                <a:gd name="T49" fmla="*/ 2147483647 h 331"/>
                <a:gd name="T50" fmla="*/ 2147483647 w 1303"/>
                <a:gd name="T51" fmla="*/ 2147483647 h 331"/>
                <a:gd name="T52" fmla="*/ 2147483647 w 1303"/>
                <a:gd name="T53" fmla="*/ 2147483647 h 331"/>
                <a:gd name="T54" fmla="*/ 2147483647 w 1303"/>
                <a:gd name="T55" fmla="*/ 2147483647 h 331"/>
                <a:gd name="T56" fmla="*/ 2147483647 w 1303"/>
                <a:gd name="T57" fmla="*/ 2147483647 h 331"/>
                <a:gd name="T58" fmla="*/ 2147483647 w 1303"/>
                <a:gd name="T59" fmla="*/ 2147483647 h 331"/>
                <a:gd name="T60" fmla="*/ 2147483647 w 1303"/>
                <a:gd name="T61" fmla="*/ 2147483647 h 331"/>
                <a:gd name="T62" fmla="*/ 2147483647 w 1303"/>
                <a:gd name="T63" fmla="*/ 2147483647 h 331"/>
                <a:gd name="T64" fmla="*/ 2147483647 w 1303"/>
                <a:gd name="T65" fmla="*/ 2147483647 h 331"/>
                <a:gd name="T66" fmla="*/ 2147483647 w 1303"/>
                <a:gd name="T67" fmla="*/ 2147483647 h 331"/>
                <a:gd name="T68" fmla="*/ 2147483647 w 1303"/>
                <a:gd name="T69" fmla="*/ 2147483647 h 331"/>
                <a:gd name="T70" fmla="*/ 2147483647 w 1303"/>
                <a:gd name="T71" fmla="*/ 2147483647 h 331"/>
                <a:gd name="T72" fmla="*/ 2147483647 w 1303"/>
                <a:gd name="T73" fmla="*/ 2147483647 h 331"/>
                <a:gd name="T74" fmla="*/ 2147483647 w 1303"/>
                <a:gd name="T75" fmla="*/ 2147483647 h 331"/>
                <a:gd name="T76" fmla="*/ 2147483647 w 1303"/>
                <a:gd name="T77" fmla="*/ 0 h 331"/>
                <a:gd name="T78" fmla="*/ 2147483647 w 1303"/>
                <a:gd name="T79" fmla="*/ 2147483647 h 331"/>
                <a:gd name="T80" fmla="*/ 2147483647 w 1303"/>
                <a:gd name="T81" fmla="*/ 2147483647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pic>
        <p:nvPicPr>
          <p:cNvPr id="26" name="Afbeelding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3713" y="5084763"/>
            <a:ext cx="311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42" presetClass="path" presetSubtype="0" accel="43429" decel="56571" fill="hold" grpId="0" nodeType="withEffect">
                                  <p:stCondLst>
                                    <p:cond delay="0"/>
                                  </p:stCondLst>
                                  <p:childTnLst>
                                    <p:animMotion origin="layout" path="M -2.5E-6 1.85185E-6 L -0.57725 -0.62894 " pathEditMode="fixed" rAng="0" ptsTypes="AA">
                                      <p:cBhvr>
                                        <p:cTn id="20" dur="2750" spd="-100000" fill="hold"/>
                                        <p:tgtEl>
                                          <p:spTgt spid="2"/>
                                        </p:tgtEl>
                                        <p:attrNameLst>
                                          <p:attrName>ppt_x</p:attrName>
                                          <p:attrName>ppt_y</p:attrName>
                                        </p:attrNameLst>
                                      </p:cBhvr>
                                      <p:rCtr x="-28872" y="-31458"/>
                                    </p:animMotion>
                                  </p:childTnLst>
                                </p:cTn>
                              </p:par>
                              <p:par>
                                <p:cTn id="21" presetID="42" presetClass="path" presetSubtype="0" accel="43429" decel="56571" fill="hold" grpId="0" nodeType="withEffect">
                                  <p:stCondLst>
                                    <p:cond delay="0"/>
                                  </p:stCondLst>
                                  <p:childTnLst>
                                    <p:animMotion origin="layout" path="M -5.55556E-7 2.96296E-6 L 0.58351 -0.5956 " pathEditMode="fixed" rAng="0" ptsTypes="AA">
                                      <p:cBhvr>
                                        <p:cTn id="22" dur="2750" spd="-100000" fill="hold"/>
                                        <p:tgtEl>
                                          <p:spTgt spid="3"/>
                                        </p:tgtEl>
                                        <p:attrNameLst>
                                          <p:attrName>ppt_x</p:attrName>
                                          <p:attrName>ppt_y</p:attrName>
                                        </p:attrNameLst>
                                      </p:cBhvr>
                                      <p:rCtr x="29167" y="-29792"/>
                                    </p:animMotion>
                                  </p:childTnLst>
                                </p:cTn>
                              </p:par>
                              <p:par>
                                <p:cTn id="23" presetID="42" presetClass="path" presetSubtype="0" accel="43429" decel="56571" fill="hold" grpId="0" nodeType="withEffect">
                                  <p:stCondLst>
                                    <p:cond delay="0"/>
                                  </p:stCondLst>
                                  <p:childTnLst>
                                    <p:animMotion origin="layout" path="M -0.00313 -2.96296E-6 L -0.00156 0.69051 " pathEditMode="fixed" rAng="0" ptsTypes="AA">
                                      <p:cBhvr>
                                        <p:cTn id="24" dur="2750" spd="-100000" fill="hold"/>
                                        <p:tgtEl>
                                          <p:spTgt spid="4"/>
                                        </p:tgtEl>
                                        <p:attrNameLst>
                                          <p:attrName>ppt_x</p:attrName>
                                          <p:attrName>ppt_y</p:attrName>
                                        </p:attrNameLst>
                                      </p:cBhvr>
                                      <p:rCtr x="69" y="34514"/>
                                    </p:animMotion>
                                  </p:childTnLst>
                                </p:cTn>
                              </p:par>
                              <p:par>
                                <p:cTn id="25" presetID="10" presetClass="entr" presetSubtype="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750"/>
                                        <p:tgtEl>
                                          <p:spTgt spid="5"/>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ogo animatie">
    <p:spTree>
      <p:nvGrpSpPr>
        <p:cNvPr id="1" name=""/>
        <p:cNvGrpSpPr/>
        <p:nvPr/>
      </p:nvGrpSpPr>
      <p:grpSpPr>
        <a:xfrm>
          <a:off x="0" y="0"/>
          <a:ext cx="0" cy="0"/>
          <a:chOff x="0" y="0"/>
          <a:chExt cx="0" cy="0"/>
        </a:xfrm>
      </p:grpSpPr>
      <p:sp>
        <p:nvSpPr>
          <p:cNvPr id="2" name="Oval 8"/>
          <p:cNvSpPr>
            <a:spLocks noChangeArrowheads="1"/>
          </p:cNvSpPr>
          <p:nvPr userDrawn="1"/>
        </p:nvSpPr>
        <p:spPr bwMode="auto">
          <a:xfrm>
            <a:off x="2892425" y="2108200"/>
            <a:ext cx="2703513"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3" name="Oval 8"/>
          <p:cNvSpPr>
            <a:spLocks noChangeArrowheads="1"/>
          </p:cNvSpPr>
          <p:nvPr userDrawn="1"/>
        </p:nvSpPr>
        <p:spPr bwMode="auto">
          <a:xfrm>
            <a:off x="3529013" y="1903413"/>
            <a:ext cx="2703512" cy="2703512"/>
          </a:xfrm>
          <a:prstGeom prst="ellipse">
            <a:avLst/>
          </a:prstGeom>
          <a:solidFill>
            <a:srgbClr val="95D4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4" name="Oval 8"/>
          <p:cNvSpPr>
            <a:spLocks noChangeArrowheads="1"/>
          </p:cNvSpPr>
          <p:nvPr userDrawn="1"/>
        </p:nvSpPr>
        <p:spPr bwMode="auto">
          <a:xfrm>
            <a:off x="3263900" y="2166938"/>
            <a:ext cx="2703513" cy="2703512"/>
          </a:xfrm>
          <a:prstGeom prst="ellipse">
            <a:avLst/>
          </a:prstGeom>
          <a:solidFill>
            <a:srgbClr val="95D4EA">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nvGrpSpPr>
          <p:cNvPr id="5" name="Groep 4"/>
          <p:cNvGrpSpPr>
            <a:grpSpLocks/>
          </p:cNvGrpSpPr>
          <p:nvPr userDrawn="1"/>
        </p:nvGrpSpPr>
        <p:grpSpPr bwMode="auto">
          <a:xfrm>
            <a:off x="2892425" y="1908175"/>
            <a:ext cx="3340100" cy="3024188"/>
            <a:chOff x="2892426" y="1908175"/>
            <a:chExt cx="3340099" cy="3024188"/>
          </a:xfrm>
        </p:grpSpPr>
        <p:sp>
          <p:nvSpPr>
            <p:cNvPr id="6"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8" name="Oval 6"/>
            <p:cNvSpPr>
              <a:spLocks noChangeArrowheads="1"/>
            </p:cNvSpPr>
            <p:nvPr/>
          </p:nvSpPr>
          <p:spPr bwMode="auto">
            <a:xfrm>
              <a:off x="3157539" y="2224088"/>
              <a:ext cx="2701924" cy="2703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9" name="Oval 7"/>
            <p:cNvSpPr>
              <a:spLocks noChangeArrowheads="1"/>
            </p:cNvSpPr>
            <p:nvPr/>
          </p:nvSpPr>
          <p:spPr bwMode="auto">
            <a:xfrm>
              <a:off x="3530601" y="1908175"/>
              <a:ext cx="2701924"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1" name="Freeform 9"/>
            <p:cNvSpPr>
              <a:spLocks/>
            </p:cNvSpPr>
            <p:nvPr/>
          </p:nvSpPr>
          <p:spPr bwMode="auto">
            <a:xfrm>
              <a:off x="3838575" y="4433888"/>
              <a:ext cx="1714500" cy="493713"/>
            </a:xfrm>
            <a:custGeom>
              <a:avLst/>
              <a:gdLst>
                <a:gd name="T0" fmla="*/ 2147483647 w 1109"/>
                <a:gd name="T1" fmla="*/ 0 h 319"/>
                <a:gd name="T2" fmla="*/ 2147483647 w 1109"/>
                <a:gd name="T3" fmla="*/ 2147483647 h 319"/>
                <a:gd name="T4" fmla="*/ 2147483647 w 1109"/>
                <a:gd name="T5" fmla="*/ 2147483647 h 319"/>
                <a:gd name="T6" fmla="*/ 0 w 1109"/>
                <a:gd name="T7" fmla="*/ 2147483647 h 319"/>
                <a:gd name="T8" fmla="*/ 2147483647 w 1109"/>
                <a:gd name="T9" fmla="*/ 2147483647 h 319"/>
                <a:gd name="T10" fmla="*/ 2147483647 w 1109"/>
                <a:gd name="T11" fmla="*/ 0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 name="Freeform 10"/>
            <p:cNvSpPr>
              <a:spLocks/>
            </p:cNvSpPr>
            <p:nvPr/>
          </p:nvSpPr>
          <p:spPr bwMode="auto">
            <a:xfrm>
              <a:off x="3157538" y="2403475"/>
              <a:ext cx="1795462" cy="2408238"/>
            </a:xfrm>
            <a:custGeom>
              <a:avLst/>
              <a:gdLst>
                <a:gd name="T0" fmla="*/ 2147483647 w 1162"/>
                <a:gd name="T1" fmla="*/ 0 h 1558"/>
                <a:gd name="T2" fmla="*/ 0 w 1162"/>
                <a:gd name="T3" fmla="*/ 2147483647 h 1558"/>
                <a:gd name="T4" fmla="*/ 2147483647 w 1162"/>
                <a:gd name="T5" fmla="*/ 2147483647 h 1558"/>
                <a:gd name="T6" fmla="*/ 2147483647 w 1162"/>
                <a:gd name="T7" fmla="*/ 2147483647 h 1558"/>
                <a:gd name="T8" fmla="*/ 2147483647 w 1162"/>
                <a:gd name="T9" fmla="*/ 2147483647 h 1558"/>
                <a:gd name="T10" fmla="*/ 2147483647 w 1162"/>
                <a:gd name="T11" fmla="*/ 2147483647 h 1558"/>
                <a:gd name="T12" fmla="*/ 2147483647 w 1162"/>
                <a:gd name="T13" fmla="*/ 2147483647 h 1558"/>
                <a:gd name="T14" fmla="*/ 2147483647 w 1162"/>
                <a:gd name="T15" fmla="*/ 2147483647 h 1558"/>
                <a:gd name="T16" fmla="*/ 2147483647 w 1162"/>
                <a:gd name="T17" fmla="*/ 0 h 1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3" name="Freeform 11"/>
            <p:cNvSpPr>
              <a:spLocks/>
            </p:cNvSpPr>
            <p:nvPr/>
          </p:nvSpPr>
          <p:spPr bwMode="auto">
            <a:xfrm>
              <a:off x="4171950" y="1908175"/>
              <a:ext cx="2060575" cy="2525713"/>
            </a:xfrm>
            <a:custGeom>
              <a:avLst/>
              <a:gdLst>
                <a:gd name="T0" fmla="*/ 2147483647 w 1333"/>
                <a:gd name="T1" fmla="*/ 0 h 1634"/>
                <a:gd name="T2" fmla="*/ 0 w 1333"/>
                <a:gd name="T3" fmla="*/ 2147483647 h 1634"/>
                <a:gd name="T4" fmla="*/ 2147483647 w 1333"/>
                <a:gd name="T5" fmla="*/ 2147483647 h 1634"/>
                <a:gd name="T6" fmla="*/ 2147483647 w 1333"/>
                <a:gd name="T7" fmla="*/ 2147483647 h 1634"/>
                <a:gd name="T8" fmla="*/ 2147483647 w 1333"/>
                <a:gd name="T9" fmla="*/ 2147483647 h 1634"/>
                <a:gd name="T10" fmla="*/ 2147483647 w 1333"/>
                <a:gd name="T11" fmla="*/ 2147483647 h 1634"/>
                <a:gd name="T12" fmla="*/ 2147483647 w 1333"/>
                <a:gd name="T13" fmla="*/ 2147483647 h 1634"/>
                <a:gd name="T14" fmla="*/ 2147483647 w 1333"/>
                <a:gd name="T15" fmla="*/ 0 h 1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4" name="Freeform 12"/>
            <p:cNvSpPr>
              <a:spLocks/>
            </p:cNvSpPr>
            <p:nvPr/>
          </p:nvSpPr>
          <p:spPr bwMode="auto">
            <a:xfrm>
              <a:off x="3838575" y="2108200"/>
              <a:ext cx="1076325" cy="295275"/>
            </a:xfrm>
            <a:custGeom>
              <a:avLst/>
              <a:gdLst>
                <a:gd name="T0" fmla="*/ 2147483647 w 697"/>
                <a:gd name="T1" fmla="*/ 0 h 191"/>
                <a:gd name="T2" fmla="*/ 2147483647 w 697"/>
                <a:gd name="T3" fmla="*/ 2147483647 h 191"/>
                <a:gd name="T4" fmla="*/ 2147483647 w 697"/>
                <a:gd name="T5" fmla="*/ 2147483647 h 191"/>
                <a:gd name="T6" fmla="*/ 0 w 697"/>
                <a:gd name="T7" fmla="*/ 2147483647 h 191"/>
                <a:gd name="T8" fmla="*/ 2147483647 w 697"/>
                <a:gd name="T9" fmla="*/ 2147483647 h 191"/>
                <a:gd name="T10" fmla="*/ 2147483647 w 697"/>
                <a:gd name="T11" fmla="*/ 2147483647 h 191"/>
                <a:gd name="T12" fmla="*/ 2147483647 w 697"/>
                <a:gd name="T13" fmla="*/ 0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 name="Freeform 13"/>
            <p:cNvSpPr>
              <a:spLocks/>
            </p:cNvSpPr>
            <p:nvPr/>
          </p:nvSpPr>
          <p:spPr bwMode="auto">
            <a:xfrm>
              <a:off x="4914900" y="2287588"/>
              <a:ext cx="944562" cy="2322513"/>
            </a:xfrm>
            <a:custGeom>
              <a:avLst/>
              <a:gdLst>
                <a:gd name="T0" fmla="*/ 0 w 611"/>
                <a:gd name="T1" fmla="*/ 0 h 1503"/>
                <a:gd name="T2" fmla="*/ 2147483647 w 611"/>
                <a:gd name="T3" fmla="*/ 2147483647 h 1503"/>
                <a:gd name="T4" fmla="*/ 2147483647 w 611"/>
                <a:gd name="T5" fmla="*/ 2147483647 h 1503"/>
                <a:gd name="T6" fmla="*/ 2147483647 w 611"/>
                <a:gd name="T7" fmla="*/ 2147483647 h 1503"/>
                <a:gd name="T8" fmla="*/ 2147483647 w 611"/>
                <a:gd name="T9" fmla="*/ 2147483647 h 1503"/>
                <a:gd name="T10" fmla="*/ 0 w 611"/>
                <a:gd name="T11" fmla="*/ 0 h 1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 name="Freeform 14"/>
            <p:cNvSpPr>
              <a:spLocks/>
            </p:cNvSpPr>
            <p:nvPr/>
          </p:nvSpPr>
          <p:spPr bwMode="auto">
            <a:xfrm>
              <a:off x="3530600" y="2224088"/>
              <a:ext cx="2065337" cy="2387600"/>
            </a:xfrm>
            <a:custGeom>
              <a:avLst/>
              <a:gdLst>
                <a:gd name="T0" fmla="*/ 2147483647 w 1336"/>
                <a:gd name="T1" fmla="*/ 0 h 1545"/>
                <a:gd name="T2" fmla="*/ 2147483647 w 1336"/>
                <a:gd name="T3" fmla="*/ 2147483647 h 1545"/>
                <a:gd name="T4" fmla="*/ 0 w 1336"/>
                <a:gd name="T5" fmla="*/ 2147483647 h 1545"/>
                <a:gd name="T6" fmla="*/ 2147483647 w 1336"/>
                <a:gd name="T7" fmla="*/ 2147483647 h 1545"/>
                <a:gd name="T8" fmla="*/ 2147483647 w 1336"/>
                <a:gd name="T9" fmla="*/ 2147483647 h 1545"/>
                <a:gd name="T10" fmla="*/ 2147483647 w 1336"/>
                <a:gd name="T11" fmla="*/ 2147483647 h 1545"/>
                <a:gd name="T12" fmla="*/ 2147483647 w 1336"/>
                <a:gd name="T13" fmla="*/ 2147483647 h 1545"/>
                <a:gd name="T14" fmla="*/ 2147483647 w 1336"/>
                <a:gd name="T15" fmla="*/ 0 h 15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 name="Groep 21"/>
            <p:cNvGrpSpPr>
              <a:grpSpLocks/>
            </p:cNvGrpSpPr>
            <p:nvPr/>
          </p:nvGrpSpPr>
          <p:grpSpPr bwMode="auto">
            <a:xfrm>
              <a:off x="4710113" y="3565525"/>
              <a:ext cx="1095374" cy="322263"/>
              <a:chOff x="4710113" y="3565525"/>
              <a:chExt cx="1095374" cy="322263"/>
            </a:xfrm>
          </p:grpSpPr>
          <p:sp>
            <p:nvSpPr>
              <p:cNvPr id="19" name="Freeform 15"/>
              <p:cNvSpPr>
                <a:spLocks/>
              </p:cNvSpPr>
              <p:nvPr/>
            </p:nvSpPr>
            <p:spPr bwMode="auto">
              <a:xfrm>
                <a:off x="4710113" y="3641725"/>
                <a:ext cx="111125" cy="177800"/>
              </a:xfrm>
              <a:custGeom>
                <a:avLst/>
                <a:gdLst>
                  <a:gd name="T0" fmla="*/ 2147483647 w 72"/>
                  <a:gd name="T1" fmla="*/ 2147483647 h 115"/>
                  <a:gd name="T2" fmla="*/ 2147483647 w 72"/>
                  <a:gd name="T3" fmla="*/ 2147483647 h 115"/>
                  <a:gd name="T4" fmla="*/ 2147483647 w 72"/>
                  <a:gd name="T5" fmla="*/ 2147483647 h 115"/>
                  <a:gd name="T6" fmla="*/ 0 w 72"/>
                  <a:gd name="T7" fmla="*/ 2147483647 h 115"/>
                  <a:gd name="T8" fmla="*/ 2147483647 w 72"/>
                  <a:gd name="T9" fmla="*/ 2147483647 h 115"/>
                  <a:gd name="T10" fmla="*/ 2147483647 w 72"/>
                  <a:gd name="T11" fmla="*/ 0 h 115"/>
                  <a:gd name="T12" fmla="*/ 2147483647 w 72"/>
                  <a:gd name="T13" fmla="*/ 2147483647 h 115"/>
                  <a:gd name="T14" fmla="*/ 2147483647 w 72"/>
                  <a:gd name="T15" fmla="*/ 2147483647 h 115"/>
                  <a:gd name="T16" fmla="*/ 2147483647 w 72"/>
                  <a:gd name="T17" fmla="*/ 2147483647 h 115"/>
                  <a:gd name="T18" fmla="*/ 2147483647 w 72"/>
                  <a:gd name="T19" fmla="*/ 2147483647 h 115"/>
                  <a:gd name="T20" fmla="*/ 2147483647 w 72"/>
                  <a:gd name="T21" fmla="*/ 2147483647 h 115"/>
                  <a:gd name="T22" fmla="*/ 2147483647 w 72"/>
                  <a:gd name="T23" fmla="*/ 2147483647 h 115"/>
                  <a:gd name="T24" fmla="*/ 2147483647 w 72"/>
                  <a:gd name="T25" fmla="*/ 2147483647 h 115"/>
                  <a:gd name="T26" fmla="*/ 2147483647 w 72"/>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0" name="Freeform 16"/>
              <p:cNvSpPr>
                <a:spLocks noEditPoints="1"/>
              </p:cNvSpPr>
              <p:nvPr/>
            </p:nvSpPr>
            <p:spPr bwMode="auto">
              <a:xfrm>
                <a:off x="4860925" y="3641725"/>
                <a:ext cx="152400"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0 w 98"/>
                  <a:gd name="T9" fmla="*/ 2147483647 h 115"/>
                  <a:gd name="T10" fmla="*/ 2147483647 w 98"/>
                  <a:gd name="T11" fmla="*/ 2147483647 h 115"/>
                  <a:gd name="T12" fmla="*/ 2147483647 w 98"/>
                  <a:gd name="T13" fmla="*/ 0 h 115"/>
                  <a:gd name="T14" fmla="*/ 2147483647 w 98"/>
                  <a:gd name="T15" fmla="*/ 2147483647 h 115"/>
                  <a:gd name="T16" fmla="*/ 2147483647 w 98"/>
                  <a:gd name="T17" fmla="*/ 2147483647 h 115"/>
                  <a:gd name="T18" fmla="*/ 2147483647 w 98"/>
                  <a:gd name="T19" fmla="*/ 2147483647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Rectangle 17"/>
              <p:cNvSpPr>
                <a:spLocks noChangeArrowheads="1"/>
              </p:cNvSpPr>
              <p:nvPr/>
            </p:nvSpPr>
            <p:spPr bwMode="auto">
              <a:xfrm>
                <a:off x="5064125" y="3565525"/>
                <a:ext cx="492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2"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3" name="Freeform 19"/>
              <p:cNvSpPr>
                <a:spLocks noEditPoints="1"/>
              </p:cNvSpPr>
              <p:nvPr/>
            </p:nvSpPr>
            <p:spPr bwMode="auto">
              <a:xfrm>
                <a:off x="5273675" y="3641725"/>
                <a:ext cx="150812" cy="177800"/>
              </a:xfrm>
              <a:custGeom>
                <a:avLst/>
                <a:gdLst>
                  <a:gd name="T0" fmla="*/ 2147483647 w 97"/>
                  <a:gd name="T1" fmla="*/ 2147483647 h 115"/>
                  <a:gd name="T2" fmla="*/ 2147483647 w 97"/>
                  <a:gd name="T3" fmla="*/ 2147483647 h 115"/>
                  <a:gd name="T4" fmla="*/ 2147483647 w 97"/>
                  <a:gd name="T5" fmla="*/ 2147483647 h 115"/>
                  <a:gd name="T6" fmla="*/ 2147483647 w 97"/>
                  <a:gd name="T7" fmla="*/ 2147483647 h 115"/>
                  <a:gd name="T8" fmla="*/ 2147483647 w 97"/>
                  <a:gd name="T9" fmla="*/ 2147483647 h 115"/>
                  <a:gd name="T10" fmla="*/ 2147483647 w 97"/>
                  <a:gd name="T11" fmla="*/ 2147483647 h 115"/>
                  <a:gd name="T12" fmla="*/ 2147483647 w 97"/>
                  <a:gd name="T13" fmla="*/ 2147483647 h 115"/>
                  <a:gd name="T14" fmla="*/ 0 w 97"/>
                  <a:gd name="T15" fmla="*/ 2147483647 h 115"/>
                  <a:gd name="T16" fmla="*/ 2147483647 w 97"/>
                  <a:gd name="T17" fmla="*/ 2147483647 h 115"/>
                  <a:gd name="T18" fmla="*/ 2147483647 w 97"/>
                  <a:gd name="T19" fmla="*/ 0 h 115"/>
                  <a:gd name="T20" fmla="*/ 2147483647 w 97"/>
                  <a:gd name="T21" fmla="*/ 2147483647 h 115"/>
                  <a:gd name="T22" fmla="*/ 2147483647 w 97"/>
                  <a:gd name="T23" fmla="*/ 2147483647 h 115"/>
                  <a:gd name="T24" fmla="*/ 2147483647 w 97"/>
                  <a:gd name="T25" fmla="*/ 2147483647 h 115"/>
                  <a:gd name="T26" fmla="*/ 2147483647 w 97"/>
                  <a:gd name="T27" fmla="*/ 2147483647 h 115"/>
                  <a:gd name="T28" fmla="*/ 2147483647 w 97"/>
                  <a:gd name="T29" fmla="*/ 2147483647 h 115"/>
                  <a:gd name="T30" fmla="*/ 2147483647 w 97"/>
                  <a:gd name="T31" fmla="*/ 2147483647 h 115"/>
                  <a:gd name="T32" fmla="*/ 2147483647 w 97"/>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4" name="Freeform 20"/>
              <p:cNvSpPr>
                <a:spLocks noEditPoints="1"/>
              </p:cNvSpPr>
              <p:nvPr/>
            </p:nvSpPr>
            <p:spPr bwMode="auto">
              <a:xfrm>
                <a:off x="5461000" y="3641725"/>
                <a:ext cx="150812" cy="246063"/>
              </a:xfrm>
              <a:custGeom>
                <a:avLst/>
                <a:gdLst>
                  <a:gd name="T0" fmla="*/ 2147483647 w 97"/>
                  <a:gd name="T1" fmla="*/ 2147483647 h 159"/>
                  <a:gd name="T2" fmla="*/ 2147483647 w 97"/>
                  <a:gd name="T3" fmla="*/ 2147483647 h 159"/>
                  <a:gd name="T4" fmla="*/ 2147483647 w 97"/>
                  <a:gd name="T5" fmla="*/ 2147483647 h 159"/>
                  <a:gd name="T6" fmla="*/ 2147483647 w 97"/>
                  <a:gd name="T7" fmla="*/ 2147483647 h 159"/>
                  <a:gd name="T8" fmla="*/ 2147483647 w 97"/>
                  <a:gd name="T9" fmla="*/ 2147483647 h 159"/>
                  <a:gd name="T10" fmla="*/ 2147483647 w 97"/>
                  <a:gd name="T11" fmla="*/ 2147483647 h 159"/>
                  <a:gd name="T12" fmla="*/ 2147483647 w 97"/>
                  <a:gd name="T13" fmla="*/ 2147483647 h 159"/>
                  <a:gd name="T14" fmla="*/ 2147483647 w 97"/>
                  <a:gd name="T15" fmla="*/ 2147483647 h 159"/>
                  <a:gd name="T16" fmla="*/ 2147483647 w 97"/>
                  <a:gd name="T17" fmla="*/ 2147483647 h 159"/>
                  <a:gd name="T18" fmla="*/ 2147483647 w 97"/>
                  <a:gd name="T19" fmla="*/ 2147483647 h 159"/>
                  <a:gd name="T20" fmla="*/ 0 w 97"/>
                  <a:gd name="T21" fmla="*/ 2147483647 h 159"/>
                  <a:gd name="T22" fmla="*/ 2147483647 w 97"/>
                  <a:gd name="T23" fmla="*/ 2147483647 h 159"/>
                  <a:gd name="T24" fmla="*/ 2147483647 w 97"/>
                  <a:gd name="T25" fmla="*/ 0 h 159"/>
                  <a:gd name="T26" fmla="*/ 2147483647 w 97"/>
                  <a:gd name="T27" fmla="*/ 2147483647 h 159"/>
                  <a:gd name="T28" fmla="*/ 2147483647 w 97"/>
                  <a:gd name="T29" fmla="*/ 2147483647 h 159"/>
                  <a:gd name="T30" fmla="*/ 2147483647 w 97"/>
                  <a:gd name="T31" fmla="*/ 2147483647 h 159"/>
                  <a:gd name="T32" fmla="*/ 2147483647 w 97"/>
                  <a:gd name="T33" fmla="*/ 2147483647 h 159"/>
                  <a:gd name="T34" fmla="*/ 2147483647 w 97"/>
                  <a:gd name="T35" fmla="*/ 2147483647 h 159"/>
                  <a:gd name="T36" fmla="*/ 2147483647 w 97"/>
                  <a:gd name="T37" fmla="*/ 2147483647 h 159"/>
                  <a:gd name="T38" fmla="*/ 2147483647 w 97"/>
                  <a:gd name="T39" fmla="*/ 2147483647 h 159"/>
                  <a:gd name="T40" fmla="*/ 2147483647 w 97"/>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5" name="Freeform 21"/>
              <p:cNvSpPr>
                <a:spLocks noEditPoints="1"/>
              </p:cNvSpPr>
              <p:nvPr/>
            </p:nvSpPr>
            <p:spPr bwMode="auto">
              <a:xfrm>
                <a:off x="5654675" y="3641725"/>
                <a:ext cx="150812"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2147483647 w 98"/>
                  <a:gd name="T9" fmla="*/ 2147483647 h 115"/>
                  <a:gd name="T10" fmla="*/ 2147483647 w 98"/>
                  <a:gd name="T11" fmla="*/ 2147483647 h 115"/>
                  <a:gd name="T12" fmla="*/ 2147483647 w 98"/>
                  <a:gd name="T13" fmla="*/ 2147483647 h 115"/>
                  <a:gd name="T14" fmla="*/ 0 w 98"/>
                  <a:gd name="T15" fmla="*/ 2147483647 h 115"/>
                  <a:gd name="T16" fmla="*/ 2147483647 w 98"/>
                  <a:gd name="T17" fmla="*/ 2147483647 h 115"/>
                  <a:gd name="T18" fmla="*/ 2147483647 w 98"/>
                  <a:gd name="T19" fmla="*/ 0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2147483647 w 98"/>
                  <a:gd name="T29" fmla="*/ 2147483647 h 115"/>
                  <a:gd name="T30" fmla="*/ 2147483647 w 98"/>
                  <a:gd name="T31" fmla="*/ 2147483647 h 115"/>
                  <a:gd name="T32" fmla="*/ 2147483647 w 98"/>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8" name="Freeform 22"/>
            <p:cNvSpPr>
              <a:spLocks noEditPoints="1"/>
            </p:cNvSpPr>
            <p:nvPr/>
          </p:nvSpPr>
          <p:spPr bwMode="auto">
            <a:xfrm>
              <a:off x="3392488" y="3017838"/>
              <a:ext cx="2012950" cy="512763"/>
            </a:xfrm>
            <a:custGeom>
              <a:avLst/>
              <a:gdLst>
                <a:gd name="T0" fmla="*/ 2147483647 w 1303"/>
                <a:gd name="T1" fmla="*/ 2147483647 h 331"/>
                <a:gd name="T2" fmla="*/ 2147483647 w 1303"/>
                <a:gd name="T3" fmla="*/ 2147483647 h 331"/>
                <a:gd name="T4" fmla="*/ 2147483647 w 1303"/>
                <a:gd name="T5" fmla="*/ 2147483647 h 331"/>
                <a:gd name="T6" fmla="*/ 2147483647 w 1303"/>
                <a:gd name="T7" fmla="*/ 2147483647 h 331"/>
                <a:gd name="T8" fmla="*/ 2147483647 w 1303"/>
                <a:gd name="T9" fmla="*/ 2147483647 h 331"/>
                <a:gd name="T10" fmla="*/ 2147483647 w 1303"/>
                <a:gd name="T11" fmla="*/ 2147483647 h 331"/>
                <a:gd name="T12" fmla="*/ 2147483647 w 1303"/>
                <a:gd name="T13" fmla="*/ 2147483647 h 331"/>
                <a:gd name="T14" fmla="*/ 2147483647 w 1303"/>
                <a:gd name="T15" fmla="*/ 2147483647 h 331"/>
                <a:gd name="T16" fmla="*/ 2147483647 w 1303"/>
                <a:gd name="T17" fmla="*/ 2147483647 h 331"/>
                <a:gd name="T18" fmla="*/ 2147483647 w 1303"/>
                <a:gd name="T19" fmla="*/ 2147483647 h 331"/>
                <a:gd name="T20" fmla="*/ 2147483647 w 1303"/>
                <a:gd name="T21" fmla="*/ 2147483647 h 331"/>
                <a:gd name="T22" fmla="*/ 2147483647 w 1303"/>
                <a:gd name="T23" fmla="*/ 2147483647 h 331"/>
                <a:gd name="T24" fmla="*/ 2147483647 w 1303"/>
                <a:gd name="T25" fmla="*/ 2147483647 h 331"/>
                <a:gd name="T26" fmla="*/ 2147483647 w 1303"/>
                <a:gd name="T27" fmla="*/ 2147483647 h 331"/>
                <a:gd name="T28" fmla="*/ 2147483647 w 1303"/>
                <a:gd name="T29" fmla="*/ 2147483647 h 331"/>
                <a:gd name="T30" fmla="*/ 2147483647 w 1303"/>
                <a:gd name="T31" fmla="*/ 2147483647 h 331"/>
                <a:gd name="T32" fmla="*/ 2147483647 w 1303"/>
                <a:gd name="T33" fmla="*/ 2147483647 h 331"/>
                <a:gd name="T34" fmla="*/ 2147483647 w 1303"/>
                <a:gd name="T35" fmla="*/ 2147483647 h 331"/>
                <a:gd name="T36" fmla="*/ 2147483647 w 1303"/>
                <a:gd name="T37" fmla="*/ 2147483647 h 331"/>
                <a:gd name="T38" fmla="*/ 2147483647 w 1303"/>
                <a:gd name="T39" fmla="*/ 2147483647 h 331"/>
                <a:gd name="T40" fmla="*/ 2147483647 w 1303"/>
                <a:gd name="T41" fmla="*/ 2147483647 h 331"/>
                <a:gd name="T42" fmla="*/ 2147483647 w 1303"/>
                <a:gd name="T43" fmla="*/ 2147483647 h 331"/>
                <a:gd name="T44" fmla="*/ 2147483647 w 1303"/>
                <a:gd name="T45" fmla="*/ 2147483647 h 331"/>
                <a:gd name="T46" fmla="*/ 2147483647 w 1303"/>
                <a:gd name="T47" fmla="*/ 2147483647 h 331"/>
                <a:gd name="T48" fmla="*/ 2147483647 w 1303"/>
                <a:gd name="T49" fmla="*/ 2147483647 h 331"/>
                <a:gd name="T50" fmla="*/ 2147483647 w 1303"/>
                <a:gd name="T51" fmla="*/ 2147483647 h 331"/>
                <a:gd name="T52" fmla="*/ 2147483647 w 1303"/>
                <a:gd name="T53" fmla="*/ 2147483647 h 331"/>
                <a:gd name="T54" fmla="*/ 2147483647 w 1303"/>
                <a:gd name="T55" fmla="*/ 2147483647 h 331"/>
                <a:gd name="T56" fmla="*/ 2147483647 w 1303"/>
                <a:gd name="T57" fmla="*/ 2147483647 h 331"/>
                <a:gd name="T58" fmla="*/ 2147483647 w 1303"/>
                <a:gd name="T59" fmla="*/ 2147483647 h 331"/>
                <a:gd name="T60" fmla="*/ 2147483647 w 1303"/>
                <a:gd name="T61" fmla="*/ 2147483647 h 331"/>
                <a:gd name="T62" fmla="*/ 2147483647 w 1303"/>
                <a:gd name="T63" fmla="*/ 2147483647 h 331"/>
                <a:gd name="T64" fmla="*/ 2147483647 w 1303"/>
                <a:gd name="T65" fmla="*/ 2147483647 h 331"/>
                <a:gd name="T66" fmla="*/ 2147483647 w 1303"/>
                <a:gd name="T67" fmla="*/ 2147483647 h 331"/>
                <a:gd name="T68" fmla="*/ 2147483647 w 1303"/>
                <a:gd name="T69" fmla="*/ 2147483647 h 331"/>
                <a:gd name="T70" fmla="*/ 2147483647 w 1303"/>
                <a:gd name="T71" fmla="*/ 2147483647 h 331"/>
                <a:gd name="T72" fmla="*/ 2147483647 w 1303"/>
                <a:gd name="T73" fmla="*/ 2147483647 h 331"/>
                <a:gd name="T74" fmla="*/ 2147483647 w 1303"/>
                <a:gd name="T75" fmla="*/ 2147483647 h 331"/>
                <a:gd name="T76" fmla="*/ 2147483647 w 1303"/>
                <a:gd name="T77" fmla="*/ 0 h 331"/>
                <a:gd name="T78" fmla="*/ 2147483647 w 1303"/>
                <a:gd name="T79" fmla="*/ 2147483647 h 331"/>
                <a:gd name="T80" fmla="*/ 2147483647 w 1303"/>
                <a:gd name="T81" fmla="*/ 2147483647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pic>
        <p:nvPicPr>
          <p:cNvPr id="26" name="Afbeelding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3713" y="5084763"/>
            <a:ext cx="311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92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42" presetClass="path" presetSubtype="0" accel="43429" decel="56571" fill="hold" grpId="0" nodeType="withEffect">
                                  <p:stCondLst>
                                    <p:cond delay="0"/>
                                  </p:stCondLst>
                                  <p:childTnLst>
                                    <p:animMotion origin="layout" path="M -2.5E-6 1.85185E-6 L -0.57725 -0.62894 " pathEditMode="fixed" rAng="0" ptsTypes="AA">
                                      <p:cBhvr>
                                        <p:cTn id="20" dur="2750" spd="-100000" fill="hold"/>
                                        <p:tgtEl>
                                          <p:spTgt spid="2"/>
                                        </p:tgtEl>
                                        <p:attrNameLst>
                                          <p:attrName>ppt_x</p:attrName>
                                          <p:attrName>ppt_y</p:attrName>
                                        </p:attrNameLst>
                                      </p:cBhvr>
                                      <p:rCtr x="-28872" y="-31458"/>
                                    </p:animMotion>
                                  </p:childTnLst>
                                </p:cTn>
                              </p:par>
                              <p:par>
                                <p:cTn id="21" presetID="42" presetClass="path" presetSubtype="0" accel="43429" decel="56571" fill="hold" grpId="0" nodeType="withEffect">
                                  <p:stCondLst>
                                    <p:cond delay="0"/>
                                  </p:stCondLst>
                                  <p:childTnLst>
                                    <p:animMotion origin="layout" path="M -5.55556E-7 2.96296E-6 L 0.58351 -0.5956 " pathEditMode="fixed" rAng="0" ptsTypes="AA">
                                      <p:cBhvr>
                                        <p:cTn id="22" dur="2750" spd="-100000" fill="hold"/>
                                        <p:tgtEl>
                                          <p:spTgt spid="3"/>
                                        </p:tgtEl>
                                        <p:attrNameLst>
                                          <p:attrName>ppt_x</p:attrName>
                                          <p:attrName>ppt_y</p:attrName>
                                        </p:attrNameLst>
                                      </p:cBhvr>
                                      <p:rCtr x="29167" y="-29792"/>
                                    </p:animMotion>
                                  </p:childTnLst>
                                </p:cTn>
                              </p:par>
                              <p:par>
                                <p:cTn id="23" presetID="42" presetClass="path" presetSubtype="0" accel="43429" decel="56571" fill="hold" grpId="0" nodeType="withEffect">
                                  <p:stCondLst>
                                    <p:cond delay="0"/>
                                  </p:stCondLst>
                                  <p:childTnLst>
                                    <p:animMotion origin="layout" path="M -0.00313 -2.96296E-6 L -0.00156 0.69051 " pathEditMode="fixed" rAng="0" ptsTypes="AA">
                                      <p:cBhvr>
                                        <p:cTn id="24" dur="2750" spd="-100000" fill="hold"/>
                                        <p:tgtEl>
                                          <p:spTgt spid="4"/>
                                        </p:tgtEl>
                                        <p:attrNameLst>
                                          <p:attrName>ppt_x</p:attrName>
                                          <p:attrName>ppt_y</p:attrName>
                                        </p:attrNameLst>
                                      </p:cBhvr>
                                      <p:rCtr x="69" y="34514"/>
                                    </p:animMotion>
                                  </p:childTnLst>
                                </p:cTn>
                              </p:par>
                              <p:par>
                                <p:cTn id="25" presetID="10" presetClass="entr" presetSubtype="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750"/>
                                        <p:tgtEl>
                                          <p:spTgt spid="5"/>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Logo animatie">
    <p:spTree>
      <p:nvGrpSpPr>
        <p:cNvPr id="1" name=""/>
        <p:cNvGrpSpPr/>
        <p:nvPr/>
      </p:nvGrpSpPr>
      <p:grpSpPr>
        <a:xfrm>
          <a:off x="0" y="0"/>
          <a:ext cx="0" cy="0"/>
          <a:chOff x="0" y="0"/>
          <a:chExt cx="0" cy="0"/>
        </a:xfrm>
      </p:grpSpPr>
      <p:sp>
        <p:nvSpPr>
          <p:cNvPr id="2" name="Oval 8"/>
          <p:cNvSpPr>
            <a:spLocks noChangeArrowheads="1"/>
          </p:cNvSpPr>
          <p:nvPr userDrawn="1"/>
        </p:nvSpPr>
        <p:spPr bwMode="auto">
          <a:xfrm>
            <a:off x="2892425" y="2108200"/>
            <a:ext cx="2703513"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3" name="Oval 8"/>
          <p:cNvSpPr>
            <a:spLocks noChangeArrowheads="1"/>
          </p:cNvSpPr>
          <p:nvPr userDrawn="1"/>
        </p:nvSpPr>
        <p:spPr bwMode="auto">
          <a:xfrm>
            <a:off x="3529013" y="1903413"/>
            <a:ext cx="2703512" cy="2703512"/>
          </a:xfrm>
          <a:prstGeom prst="ellipse">
            <a:avLst/>
          </a:prstGeom>
          <a:solidFill>
            <a:srgbClr val="95D4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4" name="Oval 8"/>
          <p:cNvSpPr>
            <a:spLocks noChangeArrowheads="1"/>
          </p:cNvSpPr>
          <p:nvPr userDrawn="1"/>
        </p:nvSpPr>
        <p:spPr bwMode="auto">
          <a:xfrm>
            <a:off x="3263900" y="2166938"/>
            <a:ext cx="2703513" cy="2703512"/>
          </a:xfrm>
          <a:prstGeom prst="ellipse">
            <a:avLst/>
          </a:prstGeom>
          <a:solidFill>
            <a:srgbClr val="95D4EA">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nvGrpSpPr>
          <p:cNvPr id="5" name="Groep 4"/>
          <p:cNvGrpSpPr>
            <a:grpSpLocks/>
          </p:cNvGrpSpPr>
          <p:nvPr userDrawn="1"/>
        </p:nvGrpSpPr>
        <p:grpSpPr bwMode="auto">
          <a:xfrm>
            <a:off x="2892425" y="1908175"/>
            <a:ext cx="3340100" cy="3024188"/>
            <a:chOff x="2892426" y="1908175"/>
            <a:chExt cx="3340099" cy="3024188"/>
          </a:xfrm>
        </p:grpSpPr>
        <p:sp>
          <p:nvSpPr>
            <p:cNvPr id="6"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8" name="Oval 6"/>
            <p:cNvSpPr>
              <a:spLocks noChangeArrowheads="1"/>
            </p:cNvSpPr>
            <p:nvPr/>
          </p:nvSpPr>
          <p:spPr bwMode="auto">
            <a:xfrm>
              <a:off x="3157539" y="2224088"/>
              <a:ext cx="2701924" cy="2703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9" name="Oval 7"/>
            <p:cNvSpPr>
              <a:spLocks noChangeArrowheads="1"/>
            </p:cNvSpPr>
            <p:nvPr/>
          </p:nvSpPr>
          <p:spPr bwMode="auto">
            <a:xfrm>
              <a:off x="3530601" y="1908175"/>
              <a:ext cx="2701924"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1" name="Freeform 9"/>
            <p:cNvSpPr>
              <a:spLocks/>
            </p:cNvSpPr>
            <p:nvPr/>
          </p:nvSpPr>
          <p:spPr bwMode="auto">
            <a:xfrm>
              <a:off x="3838575" y="4433888"/>
              <a:ext cx="1714500" cy="493713"/>
            </a:xfrm>
            <a:custGeom>
              <a:avLst/>
              <a:gdLst>
                <a:gd name="T0" fmla="*/ 2147483647 w 1109"/>
                <a:gd name="T1" fmla="*/ 0 h 319"/>
                <a:gd name="T2" fmla="*/ 2147483647 w 1109"/>
                <a:gd name="T3" fmla="*/ 2147483647 h 319"/>
                <a:gd name="T4" fmla="*/ 2147483647 w 1109"/>
                <a:gd name="T5" fmla="*/ 2147483647 h 319"/>
                <a:gd name="T6" fmla="*/ 0 w 1109"/>
                <a:gd name="T7" fmla="*/ 2147483647 h 319"/>
                <a:gd name="T8" fmla="*/ 2147483647 w 1109"/>
                <a:gd name="T9" fmla="*/ 2147483647 h 319"/>
                <a:gd name="T10" fmla="*/ 2147483647 w 1109"/>
                <a:gd name="T11" fmla="*/ 0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 name="Freeform 10"/>
            <p:cNvSpPr>
              <a:spLocks/>
            </p:cNvSpPr>
            <p:nvPr/>
          </p:nvSpPr>
          <p:spPr bwMode="auto">
            <a:xfrm>
              <a:off x="3157538" y="2403475"/>
              <a:ext cx="1795462" cy="2408238"/>
            </a:xfrm>
            <a:custGeom>
              <a:avLst/>
              <a:gdLst>
                <a:gd name="T0" fmla="*/ 2147483647 w 1162"/>
                <a:gd name="T1" fmla="*/ 0 h 1558"/>
                <a:gd name="T2" fmla="*/ 0 w 1162"/>
                <a:gd name="T3" fmla="*/ 2147483647 h 1558"/>
                <a:gd name="T4" fmla="*/ 2147483647 w 1162"/>
                <a:gd name="T5" fmla="*/ 2147483647 h 1558"/>
                <a:gd name="T6" fmla="*/ 2147483647 w 1162"/>
                <a:gd name="T7" fmla="*/ 2147483647 h 1558"/>
                <a:gd name="T8" fmla="*/ 2147483647 w 1162"/>
                <a:gd name="T9" fmla="*/ 2147483647 h 1558"/>
                <a:gd name="T10" fmla="*/ 2147483647 w 1162"/>
                <a:gd name="T11" fmla="*/ 2147483647 h 1558"/>
                <a:gd name="T12" fmla="*/ 2147483647 w 1162"/>
                <a:gd name="T13" fmla="*/ 2147483647 h 1558"/>
                <a:gd name="T14" fmla="*/ 2147483647 w 1162"/>
                <a:gd name="T15" fmla="*/ 2147483647 h 1558"/>
                <a:gd name="T16" fmla="*/ 2147483647 w 1162"/>
                <a:gd name="T17" fmla="*/ 0 h 1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3" name="Freeform 11"/>
            <p:cNvSpPr>
              <a:spLocks/>
            </p:cNvSpPr>
            <p:nvPr/>
          </p:nvSpPr>
          <p:spPr bwMode="auto">
            <a:xfrm>
              <a:off x="4171950" y="1908175"/>
              <a:ext cx="2060575" cy="2525713"/>
            </a:xfrm>
            <a:custGeom>
              <a:avLst/>
              <a:gdLst>
                <a:gd name="T0" fmla="*/ 2147483647 w 1333"/>
                <a:gd name="T1" fmla="*/ 0 h 1634"/>
                <a:gd name="T2" fmla="*/ 0 w 1333"/>
                <a:gd name="T3" fmla="*/ 2147483647 h 1634"/>
                <a:gd name="T4" fmla="*/ 2147483647 w 1333"/>
                <a:gd name="T5" fmla="*/ 2147483647 h 1634"/>
                <a:gd name="T6" fmla="*/ 2147483647 w 1333"/>
                <a:gd name="T7" fmla="*/ 2147483647 h 1634"/>
                <a:gd name="T8" fmla="*/ 2147483647 w 1333"/>
                <a:gd name="T9" fmla="*/ 2147483647 h 1634"/>
                <a:gd name="T10" fmla="*/ 2147483647 w 1333"/>
                <a:gd name="T11" fmla="*/ 2147483647 h 1634"/>
                <a:gd name="T12" fmla="*/ 2147483647 w 1333"/>
                <a:gd name="T13" fmla="*/ 2147483647 h 1634"/>
                <a:gd name="T14" fmla="*/ 2147483647 w 1333"/>
                <a:gd name="T15" fmla="*/ 0 h 1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4" name="Freeform 12"/>
            <p:cNvSpPr>
              <a:spLocks/>
            </p:cNvSpPr>
            <p:nvPr/>
          </p:nvSpPr>
          <p:spPr bwMode="auto">
            <a:xfrm>
              <a:off x="3838575" y="2108200"/>
              <a:ext cx="1076325" cy="295275"/>
            </a:xfrm>
            <a:custGeom>
              <a:avLst/>
              <a:gdLst>
                <a:gd name="T0" fmla="*/ 2147483647 w 697"/>
                <a:gd name="T1" fmla="*/ 0 h 191"/>
                <a:gd name="T2" fmla="*/ 2147483647 w 697"/>
                <a:gd name="T3" fmla="*/ 2147483647 h 191"/>
                <a:gd name="T4" fmla="*/ 2147483647 w 697"/>
                <a:gd name="T5" fmla="*/ 2147483647 h 191"/>
                <a:gd name="T6" fmla="*/ 0 w 697"/>
                <a:gd name="T7" fmla="*/ 2147483647 h 191"/>
                <a:gd name="T8" fmla="*/ 2147483647 w 697"/>
                <a:gd name="T9" fmla="*/ 2147483647 h 191"/>
                <a:gd name="T10" fmla="*/ 2147483647 w 697"/>
                <a:gd name="T11" fmla="*/ 2147483647 h 191"/>
                <a:gd name="T12" fmla="*/ 2147483647 w 697"/>
                <a:gd name="T13" fmla="*/ 0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 name="Freeform 13"/>
            <p:cNvSpPr>
              <a:spLocks/>
            </p:cNvSpPr>
            <p:nvPr/>
          </p:nvSpPr>
          <p:spPr bwMode="auto">
            <a:xfrm>
              <a:off x="4914900" y="2287588"/>
              <a:ext cx="944562" cy="2322513"/>
            </a:xfrm>
            <a:custGeom>
              <a:avLst/>
              <a:gdLst>
                <a:gd name="T0" fmla="*/ 0 w 611"/>
                <a:gd name="T1" fmla="*/ 0 h 1503"/>
                <a:gd name="T2" fmla="*/ 2147483647 w 611"/>
                <a:gd name="T3" fmla="*/ 2147483647 h 1503"/>
                <a:gd name="T4" fmla="*/ 2147483647 w 611"/>
                <a:gd name="T5" fmla="*/ 2147483647 h 1503"/>
                <a:gd name="T6" fmla="*/ 2147483647 w 611"/>
                <a:gd name="T7" fmla="*/ 2147483647 h 1503"/>
                <a:gd name="T8" fmla="*/ 2147483647 w 611"/>
                <a:gd name="T9" fmla="*/ 2147483647 h 1503"/>
                <a:gd name="T10" fmla="*/ 0 w 611"/>
                <a:gd name="T11" fmla="*/ 0 h 1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 name="Freeform 14"/>
            <p:cNvSpPr>
              <a:spLocks/>
            </p:cNvSpPr>
            <p:nvPr/>
          </p:nvSpPr>
          <p:spPr bwMode="auto">
            <a:xfrm>
              <a:off x="3530600" y="2224088"/>
              <a:ext cx="2065337" cy="2387600"/>
            </a:xfrm>
            <a:custGeom>
              <a:avLst/>
              <a:gdLst>
                <a:gd name="T0" fmla="*/ 2147483647 w 1336"/>
                <a:gd name="T1" fmla="*/ 0 h 1545"/>
                <a:gd name="T2" fmla="*/ 2147483647 w 1336"/>
                <a:gd name="T3" fmla="*/ 2147483647 h 1545"/>
                <a:gd name="T4" fmla="*/ 0 w 1336"/>
                <a:gd name="T5" fmla="*/ 2147483647 h 1545"/>
                <a:gd name="T6" fmla="*/ 2147483647 w 1336"/>
                <a:gd name="T7" fmla="*/ 2147483647 h 1545"/>
                <a:gd name="T8" fmla="*/ 2147483647 w 1336"/>
                <a:gd name="T9" fmla="*/ 2147483647 h 1545"/>
                <a:gd name="T10" fmla="*/ 2147483647 w 1336"/>
                <a:gd name="T11" fmla="*/ 2147483647 h 1545"/>
                <a:gd name="T12" fmla="*/ 2147483647 w 1336"/>
                <a:gd name="T13" fmla="*/ 2147483647 h 1545"/>
                <a:gd name="T14" fmla="*/ 2147483647 w 1336"/>
                <a:gd name="T15" fmla="*/ 0 h 15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 name="Groep 21"/>
            <p:cNvGrpSpPr>
              <a:grpSpLocks/>
            </p:cNvGrpSpPr>
            <p:nvPr/>
          </p:nvGrpSpPr>
          <p:grpSpPr bwMode="auto">
            <a:xfrm>
              <a:off x="4710113" y="3565525"/>
              <a:ext cx="1095374" cy="322263"/>
              <a:chOff x="4710113" y="3565525"/>
              <a:chExt cx="1095374" cy="322263"/>
            </a:xfrm>
          </p:grpSpPr>
          <p:sp>
            <p:nvSpPr>
              <p:cNvPr id="19" name="Freeform 15"/>
              <p:cNvSpPr>
                <a:spLocks/>
              </p:cNvSpPr>
              <p:nvPr/>
            </p:nvSpPr>
            <p:spPr bwMode="auto">
              <a:xfrm>
                <a:off x="4710113" y="3641725"/>
                <a:ext cx="111125" cy="177800"/>
              </a:xfrm>
              <a:custGeom>
                <a:avLst/>
                <a:gdLst>
                  <a:gd name="T0" fmla="*/ 2147483647 w 72"/>
                  <a:gd name="T1" fmla="*/ 2147483647 h 115"/>
                  <a:gd name="T2" fmla="*/ 2147483647 w 72"/>
                  <a:gd name="T3" fmla="*/ 2147483647 h 115"/>
                  <a:gd name="T4" fmla="*/ 2147483647 w 72"/>
                  <a:gd name="T5" fmla="*/ 2147483647 h 115"/>
                  <a:gd name="T6" fmla="*/ 0 w 72"/>
                  <a:gd name="T7" fmla="*/ 2147483647 h 115"/>
                  <a:gd name="T8" fmla="*/ 2147483647 w 72"/>
                  <a:gd name="T9" fmla="*/ 2147483647 h 115"/>
                  <a:gd name="T10" fmla="*/ 2147483647 w 72"/>
                  <a:gd name="T11" fmla="*/ 0 h 115"/>
                  <a:gd name="T12" fmla="*/ 2147483647 w 72"/>
                  <a:gd name="T13" fmla="*/ 2147483647 h 115"/>
                  <a:gd name="T14" fmla="*/ 2147483647 w 72"/>
                  <a:gd name="T15" fmla="*/ 2147483647 h 115"/>
                  <a:gd name="T16" fmla="*/ 2147483647 w 72"/>
                  <a:gd name="T17" fmla="*/ 2147483647 h 115"/>
                  <a:gd name="T18" fmla="*/ 2147483647 w 72"/>
                  <a:gd name="T19" fmla="*/ 2147483647 h 115"/>
                  <a:gd name="T20" fmla="*/ 2147483647 w 72"/>
                  <a:gd name="T21" fmla="*/ 2147483647 h 115"/>
                  <a:gd name="T22" fmla="*/ 2147483647 w 72"/>
                  <a:gd name="T23" fmla="*/ 2147483647 h 115"/>
                  <a:gd name="T24" fmla="*/ 2147483647 w 72"/>
                  <a:gd name="T25" fmla="*/ 2147483647 h 115"/>
                  <a:gd name="T26" fmla="*/ 2147483647 w 72"/>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0" name="Freeform 16"/>
              <p:cNvSpPr>
                <a:spLocks noEditPoints="1"/>
              </p:cNvSpPr>
              <p:nvPr/>
            </p:nvSpPr>
            <p:spPr bwMode="auto">
              <a:xfrm>
                <a:off x="4860925" y="3641725"/>
                <a:ext cx="152400"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0 w 98"/>
                  <a:gd name="T9" fmla="*/ 2147483647 h 115"/>
                  <a:gd name="T10" fmla="*/ 2147483647 w 98"/>
                  <a:gd name="T11" fmla="*/ 2147483647 h 115"/>
                  <a:gd name="T12" fmla="*/ 2147483647 w 98"/>
                  <a:gd name="T13" fmla="*/ 0 h 115"/>
                  <a:gd name="T14" fmla="*/ 2147483647 w 98"/>
                  <a:gd name="T15" fmla="*/ 2147483647 h 115"/>
                  <a:gd name="T16" fmla="*/ 2147483647 w 98"/>
                  <a:gd name="T17" fmla="*/ 2147483647 h 115"/>
                  <a:gd name="T18" fmla="*/ 2147483647 w 98"/>
                  <a:gd name="T19" fmla="*/ 2147483647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Rectangle 17"/>
              <p:cNvSpPr>
                <a:spLocks noChangeArrowheads="1"/>
              </p:cNvSpPr>
              <p:nvPr/>
            </p:nvSpPr>
            <p:spPr bwMode="auto">
              <a:xfrm>
                <a:off x="5064125" y="3565525"/>
                <a:ext cx="492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2"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3" name="Freeform 19"/>
              <p:cNvSpPr>
                <a:spLocks noEditPoints="1"/>
              </p:cNvSpPr>
              <p:nvPr/>
            </p:nvSpPr>
            <p:spPr bwMode="auto">
              <a:xfrm>
                <a:off x="5273675" y="3641725"/>
                <a:ext cx="150812" cy="177800"/>
              </a:xfrm>
              <a:custGeom>
                <a:avLst/>
                <a:gdLst>
                  <a:gd name="T0" fmla="*/ 2147483647 w 97"/>
                  <a:gd name="T1" fmla="*/ 2147483647 h 115"/>
                  <a:gd name="T2" fmla="*/ 2147483647 w 97"/>
                  <a:gd name="T3" fmla="*/ 2147483647 h 115"/>
                  <a:gd name="T4" fmla="*/ 2147483647 w 97"/>
                  <a:gd name="T5" fmla="*/ 2147483647 h 115"/>
                  <a:gd name="T6" fmla="*/ 2147483647 w 97"/>
                  <a:gd name="T7" fmla="*/ 2147483647 h 115"/>
                  <a:gd name="T8" fmla="*/ 2147483647 w 97"/>
                  <a:gd name="T9" fmla="*/ 2147483647 h 115"/>
                  <a:gd name="T10" fmla="*/ 2147483647 w 97"/>
                  <a:gd name="T11" fmla="*/ 2147483647 h 115"/>
                  <a:gd name="T12" fmla="*/ 2147483647 w 97"/>
                  <a:gd name="T13" fmla="*/ 2147483647 h 115"/>
                  <a:gd name="T14" fmla="*/ 0 w 97"/>
                  <a:gd name="T15" fmla="*/ 2147483647 h 115"/>
                  <a:gd name="T16" fmla="*/ 2147483647 w 97"/>
                  <a:gd name="T17" fmla="*/ 2147483647 h 115"/>
                  <a:gd name="T18" fmla="*/ 2147483647 w 97"/>
                  <a:gd name="T19" fmla="*/ 0 h 115"/>
                  <a:gd name="T20" fmla="*/ 2147483647 w 97"/>
                  <a:gd name="T21" fmla="*/ 2147483647 h 115"/>
                  <a:gd name="T22" fmla="*/ 2147483647 w 97"/>
                  <a:gd name="T23" fmla="*/ 2147483647 h 115"/>
                  <a:gd name="T24" fmla="*/ 2147483647 w 97"/>
                  <a:gd name="T25" fmla="*/ 2147483647 h 115"/>
                  <a:gd name="T26" fmla="*/ 2147483647 w 97"/>
                  <a:gd name="T27" fmla="*/ 2147483647 h 115"/>
                  <a:gd name="T28" fmla="*/ 2147483647 w 97"/>
                  <a:gd name="T29" fmla="*/ 2147483647 h 115"/>
                  <a:gd name="T30" fmla="*/ 2147483647 w 97"/>
                  <a:gd name="T31" fmla="*/ 2147483647 h 115"/>
                  <a:gd name="T32" fmla="*/ 2147483647 w 97"/>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4" name="Freeform 20"/>
              <p:cNvSpPr>
                <a:spLocks noEditPoints="1"/>
              </p:cNvSpPr>
              <p:nvPr/>
            </p:nvSpPr>
            <p:spPr bwMode="auto">
              <a:xfrm>
                <a:off x="5461000" y="3641725"/>
                <a:ext cx="150812" cy="246063"/>
              </a:xfrm>
              <a:custGeom>
                <a:avLst/>
                <a:gdLst>
                  <a:gd name="T0" fmla="*/ 2147483647 w 97"/>
                  <a:gd name="T1" fmla="*/ 2147483647 h 159"/>
                  <a:gd name="T2" fmla="*/ 2147483647 w 97"/>
                  <a:gd name="T3" fmla="*/ 2147483647 h 159"/>
                  <a:gd name="T4" fmla="*/ 2147483647 w 97"/>
                  <a:gd name="T5" fmla="*/ 2147483647 h 159"/>
                  <a:gd name="T6" fmla="*/ 2147483647 w 97"/>
                  <a:gd name="T7" fmla="*/ 2147483647 h 159"/>
                  <a:gd name="T8" fmla="*/ 2147483647 w 97"/>
                  <a:gd name="T9" fmla="*/ 2147483647 h 159"/>
                  <a:gd name="T10" fmla="*/ 2147483647 w 97"/>
                  <a:gd name="T11" fmla="*/ 2147483647 h 159"/>
                  <a:gd name="T12" fmla="*/ 2147483647 w 97"/>
                  <a:gd name="T13" fmla="*/ 2147483647 h 159"/>
                  <a:gd name="T14" fmla="*/ 2147483647 w 97"/>
                  <a:gd name="T15" fmla="*/ 2147483647 h 159"/>
                  <a:gd name="T16" fmla="*/ 2147483647 w 97"/>
                  <a:gd name="T17" fmla="*/ 2147483647 h 159"/>
                  <a:gd name="T18" fmla="*/ 2147483647 w 97"/>
                  <a:gd name="T19" fmla="*/ 2147483647 h 159"/>
                  <a:gd name="T20" fmla="*/ 0 w 97"/>
                  <a:gd name="T21" fmla="*/ 2147483647 h 159"/>
                  <a:gd name="T22" fmla="*/ 2147483647 w 97"/>
                  <a:gd name="T23" fmla="*/ 2147483647 h 159"/>
                  <a:gd name="T24" fmla="*/ 2147483647 w 97"/>
                  <a:gd name="T25" fmla="*/ 0 h 159"/>
                  <a:gd name="T26" fmla="*/ 2147483647 w 97"/>
                  <a:gd name="T27" fmla="*/ 2147483647 h 159"/>
                  <a:gd name="T28" fmla="*/ 2147483647 w 97"/>
                  <a:gd name="T29" fmla="*/ 2147483647 h 159"/>
                  <a:gd name="T30" fmla="*/ 2147483647 w 97"/>
                  <a:gd name="T31" fmla="*/ 2147483647 h 159"/>
                  <a:gd name="T32" fmla="*/ 2147483647 w 97"/>
                  <a:gd name="T33" fmla="*/ 2147483647 h 159"/>
                  <a:gd name="T34" fmla="*/ 2147483647 w 97"/>
                  <a:gd name="T35" fmla="*/ 2147483647 h 159"/>
                  <a:gd name="T36" fmla="*/ 2147483647 w 97"/>
                  <a:gd name="T37" fmla="*/ 2147483647 h 159"/>
                  <a:gd name="T38" fmla="*/ 2147483647 w 97"/>
                  <a:gd name="T39" fmla="*/ 2147483647 h 159"/>
                  <a:gd name="T40" fmla="*/ 2147483647 w 97"/>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5" name="Freeform 21"/>
              <p:cNvSpPr>
                <a:spLocks noEditPoints="1"/>
              </p:cNvSpPr>
              <p:nvPr/>
            </p:nvSpPr>
            <p:spPr bwMode="auto">
              <a:xfrm>
                <a:off x="5654675" y="3641725"/>
                <a:ext cx="150812"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2147483647 w 98"/>
                  <a:gd name="T9" fmla="*/ 2147483647 h 115"/>
                  <a:gd name="T10" fmla="*/ 2147483647 w 98"/>
                  <a:gd name="T11" fmla="*/ 2147483647 h 115"/>
                  <a:gd name="T12" fmla="*/ 2147483647 w 98"/>
                  <a:gd name="T13" fmla="*/ 2147483647 h 115"/>
                  <a:gd name="T14" fmla="*/ 0 w 98"/>
                  <a:gd name="T15" fmla="*/ 2147483647 h 115"/>
                  <a:gd name="T16" fmla="*/ 2147483647 w 98"/>
                  <a:gd name="T17" fmla="*/ 2147483647 h 115"/>
                  <a:gd name="T18" fmla="*/ 2147483647 w 98"/>
                  <a:gd name="T19" fmla="*/ 0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2147483647 w 98"/>
                  <a:gd name="T29" fmla="*/ 2147483647 h 115"/>
                  <a:gd name="T30" fmla="*/ 2147483647 w 98"/>
                  <a:gd name="T31" fmla="*/ 2147483647 h 115"/>
                  <a:gd name="T32" fmla="*/ 2147483647 w 98"/>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8" name="Freeform 22"/>
            <p:cNvSpPr>
              <a:spLocks noEditPoints="1"/>
            </p:cNvSpPr>
            <p:nvPr/>
          </p:nvSpPr>
          <p:spPr bwMode="auto">
            <a:xfrm>
              <a:off x="3392488" y="3017838"/>
              <a:ext cx="2012950" cy="512763"/>
            </a:xfrm>
            <a:custGeom>
              <a:avLst/>
              <a:gdLst>
                <a:gd name="T0" fmla="*/ 2147483647 w 1303"/>
                <a:gd name="T1" fmla="*/ 2147483647 h 331"/>
                <a:gd name="T2" fmla="*/ 2147483647 w 1303"/>
                <a:gd name="T3" fmla="*/ 2147483647 h 331"/>
                <a:gd name="T4" fmla="*/ 2147483647 w 1303"/>
                <a:gd name="T5" fmla="*/ 2147483647 h 331"/>
                <a:gd name="T6" fmla="*/ 2147483647 w 1303"/>
                <a:gd name="T7" fmla="*/ 2147483647 h 331"/>
                <a:gd name="T8" fmla="*/ 2147483647 w 1303"/>
                <a:gd name="T9" fmla="*/ 2147483647 h 331"/>
                <a:gd name="T10" fmla="*/ 2147483647 w 1303"/>
                <a:gd name="T11" fmla="*/ 2147483647 h 331"/>
                <a:gd name="T12" fmla="*/ 2147483647 w 1303"/>
                <a:gd name="T13" fmla="*/ 2147483647 h 331"/>
                <a:gd name="T14" fmla="*/ 2147483647 w 1303"/>
                <a:gd name="T15" fmla="*/ 2147483647 h 331"/>
                <a:gd name="T16" fmla="*/ 2147483647 w 1303"/>
                <a:gd name="T17" fmla="*/ 2147483647 h 331"/>
                <a:gd name="T18" fmla="*/ 2147483647 w 1303"/>
                <a:gd name="T19" fmla="*/ 2147483647 h 331"/>
                <a:gd name="T20" fmla="*/ 2147483647 w 1303"/>
                <a:gd name="T21" fmla="*/ 2147483647 h 331"/>
                <a:gd name="T22" fmla="*/ 2147483647 w 1303"/>
                <a:gd name="T23" fmla="*/ 2147483647 h 331"/>
                <a:gd name="T24" fmla="*/ 2147483647 w 1303"/>
                <a:gd name="T25" fmla="*/ 2147483647 h 331"/>
                <a:gd name="T26" fmla="*/ 2147483647 w 1303"/>
                <a:gd name="T27" fmla="*/ 2147483647 h 331"/>
                <a:gd name="T28" fmla="*/ 2147483647 w 1303"/>
                <a:gd name="T29" fmla="*/ 2147483647 h 331"/>
                <a:gd name="T30" fmla="*/ 2147483647 w 1303"/>
                <a:gd name="T31" fmla="*/ 2147483647 h 331"/>
                <a:gd name="T32" fmla="*/ 2147483647 w 1303"/>
                <a:gd name="T33" fmla="*/ 2147483647 h 331"/>
                <a:gd name="T34" fmla="*/ 2147483647 w 1303"/>
                <a:gd name="T35" fmla="*/ 2147483647 h 331"/>
                <a:gd name="T36" fmla="*/ 2147483647 w 1303"/>
                <a:gd name="T37" fmla="*/ 2147483647 h 331"/>
                <a:gd name="T38" fmla="*/ 2147483647 w 1303"/>
                <a:gd name="T39" fmla="*/ 2147483647 h 331"/>
                <a:gd name="T40" fmla="*/ 2147483647 w 1303"/>
                <a:gd name="T41" fmla="*/ 2147483647 h 331"/>
                <a:gd name="T42" fmla="*/ 2147483647 w 1303"/>
                <a:gd name="T43" fmla="*/ 2147483647 h 331"/>
                <a:gd name="T44" fmla="*/ 2147483647 w 1303"/>
                <a:gd name="T45" fmla="*/ 2147483647 h 331"/>
                <a:gd name="T46" fmla="*/ 2147483647 w 1303"/>
                <a:gd name="T47" fmla="*/ 2147483647 h 331"/>
                <a:gd name="T48" fmla="*/ 2147483647 w 1303"/>
                <a:gd name="T49" fmla="*/ 2147483647 h 331"/>
                <a:gd name="T50" fmla="*/ 2147483647 w 1303"/>
                <a:gd name="T51" fmla="*/ 2147483647 h 331"/>
                <a:gd name="T52" fmla="*/ 2147483647 w 1303"/>
                <a:gd name="T53" fmla="*/ 2147483647 h 331"/>
                <a:gd name="T54" fmla="*/ 2147483647 w 1303"/>
                <a:gd name="T55" fmla="*/ 2147483647 h 331"/>
                <a:gd name="T56" fmla="*/ 2147483647 w 1303"/>
                <a:gd name="T57" fmla="*/ 2147483647 h 331"/>
                <a:gd name="T58" fmla="*/ 2147483647 w 1303"/>
                <a:gd name="T59" fmla="*/ 2147483647 h 331"/>
                <a:gd name="T60" fmla="*/ 2147483647 w 1303"/>
                <a:gd name="T61" fmla="*/ 2147483647 h 331"/>
                <a:gd name="T62" fmla="*/ 2147483647 w 1303"/>
                <a:gd name="T63" fmla="*/ 2147483647 h 331"/>
                <a:gd name="T64" fmla="*/ 2147483647 w 1303"/>
                <a:gd name="T65" fmla="*/ 2147483647 h 331"/>
                <a:gd name="T66" fmla="*/ 2147483647 w 1303"/>
                <a:gd name="T67" fmla="*/ 2147483647 h 331"/>
                <a:gd name="T68" fmla="*/ 2147483647 w 1303"/>
                <a:gd name="T69" fmla="*/ 2147483647 h 331"/>
                <a:gd name="T70" fmla="*/ 2147483647 w 1303"/>
                <a:gd name="T71" fmla="*/ 2147483647 h 331"/>
                <a:gd name="T72" fmla="*/ 2147483647 w 1303"/>
                <a:gd name="T73" fmla="*/ 2147483647 h 331"/>
                <a:gd name="T74" fmla="*/ 2147483647 w 1303"/>
                <a:gd name="T75" fmla="*/ 2147483647 h 331"/>
                <a:gd name="T76" fmla="*/ 2147483647 w 1303"/>
                <a:gd name="T77" fmla="*/ 0 h 331"/>
                <a:gd name="T78" fmla="*/ 2147483647 w 1303"/>
                <a:gd name="T79" fmla="*/ 2147483647 h 331"/>
                <a:gd name="T80" fmla="*/ 2147483647 w 1303"/>
                <a:gd name="T81" fmla="*/ 2147483647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pic>
        <p:nvPicPr>
          <p:cNvPr id="26" name="Afbeelding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3713" y="5084763"/>
            <a:ext cx="311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28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42" presetClass="path" presetSubtype="0" accel="43429" decel="56571" fill="hold" grpId="0" nodeType="withEffect">
                                  <p:stCondLst>
                                    <p:cond delay="0"/>
                                  </p:stCondLst>
                                  <p:childTnLst>
                                    <p:animMotion origin="layout" path="M -2.5E-6 1.85185E-6 L -0.57725 -0.62894 " pathEditMode="fixed" rAng="0" ptsTypes="AA">
                                      <p:cBhvr>
                                        <p:cTn id="20" dur="2750" spd="-100000" fill="hold"/>
                                        <p:tgtEl>
                                          <p:spTgt spid="2"/>
                                        </p:tgtEl>
                                        <p:attrNameLst>
                                          <p:attrName>ppt_x</p:attrName>
                                          <p:attrName>ppt_y</p:attrName>
                                        </p:attrNameLst>
                                      </p:cBhvr>
                                      <p:rCtr x="-28872" y="-31458"/>
                                    </p:animMotion>
                                  </p:childTnLst>
                                </p:cTn>
                              </p:par>
                              <p:par>
                                <p:cTn id="21" presetID="42" presetClass="path" presetSubtype="0" accel="43429" decel="56571" fill="hold" grpId="0" nodeType="withEffect">
                                  <p:stCondLst>
                                    <p:cond delay="0"/>
                                  </p:stCondLst>
                                  <p:childTnLst>
                                    <p:animMotion origin="layout" path="M -5.55556E-7 2.96296E-6 L 0.58351 -0.5956 " pathEditMode="fixed" rAng="0" ptsTypes="AA">
                                      <p:cBhvr>
                                        <p:cTn id="22" dur="2750" spd="-100000" fill="hold"/>
                                        <p:tgtEl>
                                          <p:spTgt spid="3"/>
                                        </p:tgtEl>
                                        <p:attrNameLst>
                                          <p:attrName>ppt_x</p:attrName>
                                          <p:attrName>ppt_y</p:attrName>
                                        </p:attrNameLst>
                                      </p:cBhvr>
                                      <p:rCtr x="29167" y="-29792"/>
                                    </p:animMotion>
                                  </p:childTnLst>
                                </p:cTn>
                              </p:par>
                              <p:par>
                                <p:cTn id="23" presetID="42" presetClass="path" presetSubtype="0" accel="43429" decel="56571" fill="hold" grpId="0" nodeType="withEffect">
                                  <p:stCondLst>
                                    <p:cond delay="0"/>
                                  </p:stCondLst>
                                  <p:childTnLst>
                                    <p:animMotion origin="layout" path="M -0.00313 -2.96296E-6 L -0.00156 0.69051 " pathEditMode="fixed" rAng="0" ptsTypes="AA">
                                      <p:cBhvr>
                                        <p:cTn id="24" dur="2750" spd="-100000" fill="hold"/>
                                        <p:tgtEl>
                                          <p:spTgt spid="4"/>
                                        </p:tgtEl>
                                        <p:attrNameLst>
                                          <p:attrName>ppt_x</p:attrName>
                                          <p:attrName>ppt_y</p:attrName>
                                        </p:attrNameLst>
                                      </p:cBhvr>
                                      <p:rCtr x="69" y="34514"/>
                                    </p:animMotion>
                                  </p:childTnLst>
                                </p:cTn>
                              </p:par>
                              <p:par>
                                <p:cTn id="25" presetID="10" presetClass="entr" presetSubtype="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750"/>
                                        <p:tgtEl>
                                          <p:spTgt spid="5"/>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26386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Logo animatie">
    <p:spTree>
      <p:nvGrpSpPr>
        <p:cNvPr id="1" name=""/>
        <p:cNvGrpSpPr/>
        <p:nvPr/>
      </p:nvGrpSpPr>
      <p:grpSpPr>
        <a:xfrm>
          <a:off x="0" y="0"/>
          <a:ext cx="0" cy="0"/>
          <a:chOff x="0" y="0"/>
          <a:chExt cx="0" cy="0"/>
        </a:xfrm>
      </p:grpSpPr>
      <p:sp>
        <p:nvSpPr>
          <p:cNvPr id="2" name="Oval 8"/>
          <p:cNvSpPr>
            <a:spLocks noChangeArrowheads="1"/>
          </p:cNvSpPr>
          <p:nvPr userDrawn="1"/>
        </p:nvSpPr>
        <p:spPr bwMode="auto">
          <a:xfrm>
            <a:off x="2892425" y="2108200"/>
            <a:ext cx="2703513"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3" name="Oval 8"/>
          <p:cNvSpPr>
            <a:spLocks noChangeArrowheads="1"/>
          </p:cNvSpPr>
          <p:nvPr userDrawn="1"/>
        </p:nvSpPr>
        <p:spPr bwMode="auto">
          <a:xfrm>
            <a:off x="3529013" y="1903413"/>
            <a:ext cx="2703512" cy="2703512"/>
          </a:xfrm>
          <a:prstGeom prst="ellipse">
            <a:avLst/>
          </a:prstGeom>
          <a:solidFill>
            <a:srgbClr val="95D4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4" name="Oval 8"/>
          <p:cNvSpPr>
            <a:spLocks noChangeArrowheads="1"/>
          </p:cNvSpPr>
          <p:nvPr userDrawn="1"/>
        </p:nvSpPr>
        <p:spPr bwMode="auto">
          <a:xfrm>
            <a:off x="3263900" y="2166938"/>
            <a:ext cx="2703513" cy="2703512"/>
          </a:xfrm>
          <a:prstGeom prst="ellipse">
            <a:avLst/>
          </a:prstGeom>
          <a:solidFill>
            <a:srgbClr val="95D4EA">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nvGrpSpPr>
          <p:cNvPr id="5" name="Groep 4"/>
          <p:cNvGrpSpPr>
            <a:grpSpLocks/>
          </p:cNvGrpSpPr>
          <p:nvPr userDrawn="1"/>
        </p:nvGrpSpPr>
        <p:grpSpPr bwMode="auto">
          <a:xfrm>
            <a:off x="2892425" y="1908175"/>
            <a:ext cx="3340100" cy="3024188"/>
            <a:chOff x="2892426" y="1908175"/>
            <a:chExt cx="3340099" cy="3024188"/>
          </a:xfrm>
        </p:grpSpPr>
        <p:sp>
          <p:nvSpPr>
            <p:cNvPr id="6"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8" name="Oval 6"/>
            <p:cNvSpPr>
              <a:spLocks noChangeArrowheads="1"/>
            </p:cNvSpPr>
            <p:nvPr/>
          </p:nvSpPr>
          <p:spPr bwMode="auto">
            <a:xfrm>
              <a:off x="3157539" y="2224088"/>
              <a:ext cx="2701924" cy="2703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9" name="Oval 7"/>
            <p:cNvSpPr>
              <a:spLocks noChangeArrowheads="1"/>
            </p:cNvSpPr>
            <p:nvPr/>
          </p:nvSpPr>
          <p:spPr bwMode="auto">
            <a:xfrm>
              <a:off x="3530601" y="1908175"/>
              <a:ext cx="2701924"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1" name="Freeform 9"/>
            <p:cNvSpPr>
              <a:spLocks/>
            </p:cNvSpPr>
            <p:nvPr/>
          </p:nvSpPr>
          <p:spPr bwMode="auto">
            <a:xfrm>
              <a:off x="3838575" y="4433888"/>
              <a:ext cx="1714500" cy="493713"/>
            </a:xfrm>
            <a:custGeom>
              <a:avLst/>
              <a:gdLst>
                <a:gd name="T0" fmla="*/ 2147483647 w 1109"/>
                <a:gd name="T1" fmla="*/ 0 h 319"/>
                <a:gd name="T2" fmla="*/ 2147483647 w 1109"/>
                <a:gd name="T3" fmla="*/ 2147483647 h 319"/>
                <a:gd name="T4" fmla="*/ 2147483647 w 1109"/>
                <a:gd name="T5" fmla="*/ 2147483647 h 319"/>
                <a:gd name="T6" fmla="*/ 0 w 1109"/>
                <a:gd name="T7" fmla="*/ 2147483647 h 319"/>
                <a:gd name="T8" fmla="*/ 2147483647 w 1109"/>
                <a:gd name="T9" fmla="*/ 2147483647 h 319"/>
                <a:gd name="T10" fmla="*/ 2147483647 w 1109"/>
                <a:gd name="T11" fmla="*/ 0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 name="Freeform 10"/>
            <p:cNvSpPr>
              <a:spLocks/>
            </p:cNvSpPr>
            <p:nvPr/>
          </p:nvSpPr>
          <p:spPr bwMode="auto">
            <a:xfrm>
              <a:off x="3157538" y="2403475"/>
              <a:ext cx="1795462" cy="2408238"/>
            </a:xfrm>
            <a:custGeom>
              <a:avLst/>
              <a:gdLst>
                <a:gd name="T0" fmla="*/ 2147483647 w 1162"/>
                <a:gd name="T1" fmla="*/ 0 h 1558"/>
                <a:gd name="T2" fmla="*/ 0 w 1162"/>
                <a:gd name="T3" fmla="*/ 2147483647 h 1558"/>
                <a:gd name="T4" fmla="*/ 2147483647 w 1162"/>
                <a:gd name="T5" fmla="*/ 2147483647 h 1558"/>
                <a:gd name="T6" fmla="*/ 2147483647 w 1162"/>
                <a:gd name="T7" fmla="*/ 2147483647 h 1558"/>
                <a:gd name="T8" fmla="*/ 2147483647 w 1162"/>
                <a:gd name="T9" fmla="*/ 2147483647 h 1558"/>
                <a:gd name="T10" fmla="*/ 2147483647 w 1162"/>
                <a:gd name="T11" fmla="*/ 2147483647 h 1558"/>
                <a:gd name="T12" fmla="*/ 2147483647 w 1162"/>
                <a:gd name="T13" fmla="*/ 2147483647 h 1558"/>
                <a:gd name="T14" fmla="*/ 2147483647 w 1162"/>
                <a:gd name="T15" fmla="*/ 2147483647 h 1558"/>
                <a:gd name="T16" fmla="*/ 2147483647 w 1162"/>
                <a:gd name="T17" fmla="*/ 0 h 1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3" name="Freeform 11"/>
            <p:cNvSpPr>
              <a:spLocks/>
            </p:cNvSpPr>
            <p:nvPr/>
          </p:nvSpPr>
          <p:spPr bwMode="auto">
            <a:xfrm>
              <a:off x="4171950" y="1908175"/>
              <a:ext cx="2060575" cy="2525713"/>
            </a:xfrm>
            <a:custGeom>
              <a:avLst/>
              <a:gdLst>
                <a:gd name="T0" fmla="*/ 2147483647 w 1333"/>
                <a:gd name="T1" fmla="*/ 0 h 1634"/>
                <a:gd name="T2" fmla="*/ 0 w 1333"/>
                <a:gd name="T3" fmla="*/ 2147483647 h 1634"/>
                <a:gd name="T4" fmla="*/ 2147483647 w 1333"/>
                <a:gd name="T5" fmla="*/ 2147483647 h 1634"/>
                <a:gd name="T6" fmla="*/ 2147483647 w 1333"/>
                <a:gd name="T7" fmla="*/ 2147483647 h 1634"/>
                <a:gd name="T8" fmla="*/ 2147483647 w 1333"/>
                <a:gd name="T9" fmla="*/ 2147483647 h 1634"/>
                <a:gd name="T10" fmla="*/ 2147483647 w 1333"/>
                <a:gd name="T11" fmla="*/ 2147483647 h 1634"/>
                <a:gd name="T12" fmla="*/ 2147483647 w 1333"/>
                <a:gd name="T13" fmla="*/ 2147483647 h 1634"/>
                <a:gd name="T14" fmla="*/ 2147483647 w 1333"/>
                <a:gd name="T15" fmla="*/ 0 h 1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4" name="Freeform 12"/>
            <p:cNvSpPr>
              <a:spLocks/>
            </p:cNvSpPr>
            <p:nvPr/>
          </p:nvSpPr>
          <p:spPr bwMode="auto">
            <a:xfrm>
              <a:off x="3838575" y="2108200"/>
              <a:ext cx="1076325" cy="295275"/>
            </a:xfrm>
            <a:custGeom>
              <a:avLst/>
              <a:gdLst>
                <a:gd name="T0" fmla="*/ 2147483647 w 697"/>
                <a:gd name="T1" fmla="*/ 0 h 191"/>
                <a:gd name="T2" fmla="*/ 2147483647 w 697"/>
                <a:gd name="T3" fmla="*/ 2147483647 h 191"/>
                <a:gd name="T4" fmla="*/ 2147483647 w 697"/>
                <a:gd name="T5" fmla="*/ 2147483647 h 191"/>
                <a:gd name="T6" fmla="*/ 0 w 697"/>
                <a:gd name="T7" fmla="*/ 2147483647 h 191"/>
                <a:gd name="T8" fmla="*/ 2147483647 w 697"/>
                <a:gd name="T9" fmla="*/ 2147483647 h 191"/>
                <a:gd name="T10" fmla="*/ 2147483647 w 697"/>
                <a:gd name="T11" fmla="*/ 2147483647 h 191"/>
                <a:gd name="T12" fmla="*/ 2147483647 w 697"/>
                <a:gd name="T13" fmla="*/ 0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 name="Freeform 13"/>
            <p:cNvSpPr>
              <a:spLocks/>
            </p:cNvSpPr>
            <p:nvPr/>
          </p:nvSpPr>
          <p:spPr bwMode="auto">
            <a:xfrm>
              <a:off x="4914900" y="2287588"/>
              <a:ext cx="944562" cy="2322513"/>
            </a:xfrm>
            <a:custGeom>
              <a:avLst/>
              <a:gdLst>
                <a:gd name="T0" fmla="*/ 0 w 611"/>
                <a:gd name="T1" fmla="*/ 0 h 1503"/>
                <a:gd name="T2" fmla="*/ 2147483647 w 611"/>
                <a:gd name="T3" fmla="*/ 2147483647 h 1503"/>
                <a:gd name="T4" fmla="*/ 2147483647 w 611"/>
                <a:gd name="T5" fmla="*/ 2147483647 h 1503"/>
                <a:gd name="T6" fmla="*/ 2147483647 w 611"/>
                <a:gd name="T7" fmla="*/ 2147483647 h 1503"/>
                <a:gd name="T8" fmla="*/ 2147483647 w 611"/>
                <a:gd name="T9" fmla="*/ 2147483647 h 1503"/>
                <a:gd name="T10" fmla="*/ 0 w 611"/>
                <a:gd name="T11" fmla="*/ 0 h 1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 name="Freeform 14"/>
            <p:cNvSpPr>
              <a:spLocks/>
            </p:cNvSpPr>
            <p:nvPr/>
          </p:nvSpPr>
          <p:spPr bwMode="auto">
            <a:xfrm>
              <a:off x="3530600" y="2224088"/>
              <a:ext cx="2065337" cy="2387600"/>
            </a:xfrm>
            <a:custGeom>
              <a:avLst/>
              <a:gdLst>
                <a:gd name="T0" fmla="*/ 2147483647 w 1336"/>
                <a:gd name="T1" fmla="*/ 0 h 1545"/>
                <a:gd name="T2" fmla="*/ 2147483647 w 1336"/>
                <a:gd name="T3" fmla="*/ 2147483647 h 1545"/>
                <a:gd name="T4" fmla="*/ 0 w 1336"/>
                <a:gd name="T5" fmla="*/ 2147483647 h 1545"/>
                <a:gd name="T6" fmla="*/ 2147483647 w 1336"/>
                <a:gd name="T7" fmla="*/ 2147483647 h 1545"/>
                <a:gd name="T8" fmla="*/ 2147483647 w 1336"/>
                <a:gd name="T9" fmla="*/ 2147483647 h 1545"/>
                <a:gd name="T10" fmla="*/ 2147483647 w 1336"/>
                <a:gd name="T11" fmla="*/ 2147483647 h 1545"/>
                <a:gd name="T12" fmla="*/ 2147483647 w 1336"/>
                <a:gd name="T13" fmla="*/ 2147483647 h 1545"/>
                <a:gd name="T14" fmla="*/ 2147483647 w 1336"/>
                <a:gd name="T15" fmla="*/ 0 h 15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 name="Groep 21"/>
            <p:cNvGrpSpPr>
              <a:grpSpLocks/>
            </p:cNvGrpSpPr>
            <p:nvPr/>
          </p:nvGrpSpPr>
          <p:grpSpPr bwMode="auto">
            <a:xfrm>
              <a:off x="4710113" y="3565525"/>
              <a:ext cx="1095374" cy="322263"/>
              <a:chOff x="4710113" y="3565525"/>
              <a:chExt cx="1095374" cy="322263"/>
            </a:xfrm>
          </p:grpSpPr>
          <p:sp>
            <p:nvSpPr>
              <p:cNvPr id="19" name="Freeform 15"/>
              <p:cNvSpPr>
                <a:spLocks/>
              </p:cNvSpPr>
              <p:nvPr/>
            </p:nvSpPr>
            <p:spPr bwMode="auto">
              <a:xfrm>
                <a:off x="4710113" y="3641725"/>
                <a:ext cx="111125" cy="177800"/>
              </a:xfrm>
              <a:custGeom>
                <a:avLst/>
                <a:gdLst>
                  <a:gd name="T0" fmla="*/ 2147483647 w 72"/>
                  <a:gd name="T1" fmla="*/ 2147483647 h 115"/>
                  <a:gd name="T2" fmla="*/ 2147483647 w 72"/>
                  <a:gd name="T3" fmla="*/ 2147483647 h 115"/>
                  <a:gd name="T4" fmla="*/ 2147483647 w 72"/>
                  <a:gd name="T5" fmla="*/ 2147483647 h 115"/>
                  <a:gd name="T6" fmla="*/ 0 w 72"/>
                  <a:gd name="T7" fmla="*/ 2147483647 h 115"/>
                  <a:gd name="T8" fmla="*/ 2147483647 w 72"/>
                  <a:gd name="T9" fmla="*/ 2147483647 h 115"/>
                  <a:gd name="T10" fmla="*/ 2147483647 w 72"/>
                  <a:gd name="T11" fmla="*/ 0 h 115"/>
                  <a:gd name="T12" fmla="*/ 2147483647 w 72"/>
                  <a:gd name="T13" fmla="*/ 2147483647 h 115"/>
                  <a:gd name="T14" fmla="*/ 2147483647 w 72"/>
                  <a:gd name="T15" fmla="*/ 2147483647 h 115"/>
                  <a:gd name="T16" fmla="*/ 2147483647 w 72"/>
                  <a:gd name="T17" fmla="*/ 2147483647 h 115"/>
                  <a:gd name="T18" fmla="*/ 2147483647 w 72"/>
                  <a:gd name="T19" fmla="*/ 2147483647 h 115"/>
                  <a:gd name="T20" fmla="*/ 2147483647 w 72"/>
                  <a:gd name="T21" fmla="*/ 2147483647 h 115"/>
                  <a:gd name="T22" fmla="*/ 2147483647 w 72"/>
                  <a:gd name="T23" fmla="*/ 2147483647 h 115"/>
                  <a:gd name="T24" fmla="*/ 2147483647 w 72"/>
                  <a:gd name="T25" fmla="*/ 2147483647 h 115"/>
                  <a:gd name="T26" fmla="*/ 2147483647 w 72"/>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0" name="Freeform 16"/>
              <p:cNvSpPr>
                <a:spLocks noEditPoints="1"/>
              </p:cNvSpPr>
              <p:nvPr/>
            </p:nvSpPr>
            <p:spPr bwMode="auto">
              <a:xfrm>
                <a:off x="4860925" y="3641725"/>
                <a:ext cx="152400"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0 w 98"/>
                  <a:gd name="T9" fmla="*/ 2147483647 h 115"/>
                  <a:gd name="T10" fmla="*/ 2147483647 w 98"/>
                  <a:gd name="T11" fmla="*/ 2147483647 h 115"/>
                  <a:gd name="T12" fmla="*/ 2147483647 w 98"/>
                  <a:gd name="T13" fmla="*/ 0 h 115"/>
                  <a:gd name="T14" fmla="*/ 2147483647 w 98"/>
                  <a:gd name="T15" fmla="*/ 2147483647 h 115"/>
                  <a:gd name="T16" fmla="*/ 2147483647 w 98"/>
                  <a:gd name="T17" fmla="*/ 2147483647 h 115"/>
                  <a:gd name="T18" fmla="*/ 2147483647 w 98"/>
                  <a:gd name="T19" fmla="*/ 2147483647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Rectangle 17"/>
              <p:cNvSpPr>
                <a:spLocks noChangeArrowheads="1"/>
              </p:cNvSpPr>
              <p:nvPr/>
            </p:nvSpPr>
            <p:spPr bwMode="auto">
              <a:xfrm>
                <a:off x="5064125" y="3565525"/>
                <a:ext cx="492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2"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3" name="Freeform 19"/>
              <p:cNvSpPr>
                <a:spLocks noEditPoints="1"/>
              </p:cNvSpPr>
              <p:nvPr/>
            </p:nvSpPr>
            <p:spPr bwMode="auto">
              <a:xfrm>
                <a:off x="5273675" y="3641725"/>
                <a:ext cx="150812" cy="177800"/>
              </a:xfrm>
              <a:custGeom>
                <a:avLst/>
                <a:gdLst>
                  <a:gd name="T0" fmla="*/ 2147483647 w 97"/>
                  <a:gd name="T1" fmla="*/ 2147483647 h 115"/>
                  <a:gd name="T2" fmla="*/ 2147483647 w 97"/>
                  <a:gd name="T3" fmla="*/ 2147483647 h 115"/>
                  <a:gd name="T4" fmla="*/ 2147483647 w 97"/>
                  <a:gd name="T5" fmla="*/ 2147483647 h 115"/>
                  <a:gd name="T6" fmla="*/ 2147483647 w 97"/>
                  <a:gd name="T7" fmla="*/ 2147483647 h 115"/>
                  <a:gd name="T8" fmla="*/ 2147483647 w 97"/>
                  <a:gd name="T9" fmla="*/ 2147483647 h 115"/>
                  <a:gd name="T10" fmla="*/ 2147483647 w 97"/>
                  <a:gd name="T11" fmla="*/ 2147483647 h 115"/>
                  <a:gd name="T12" fmla="*/ 2147483647 w 97"/>
                  <a:gd name="T13" fmla="*/ 2147483647 h 115"/>
                  <a:gd name="T14" fmla="*/ 0 w 97"/>
                  <a:gd name="T15" fmla="*/ 2147483647 h 115"/>
                  <a:gd name="T16" fmla="*/ 2147483647 w 97"/>
                  <a:gd name="T17" fmla="*/ 2147483647 h 115"/>
                  <a:gd name="T18" fmla="*/ 2147483647 w 97"/>
                  <a:gd name="T19" fmla="*/ 0 h 115"/>
                  <a:gd name="T20" fmla="*/ 2147483647 w 97"/>
                  <a:gd name="T21" fmla="*/ 2147483647 h 115"/>
                  <a:gd name="T22" fmla="*/ 2147483647 w 97"/>
                  <a:gd name="T23" fmla="*/ 2147483647 h 115"/>
                  <a:gd name="T24" fmla="*/ 2147483647 w 97"/>
                  <a:gd name="T25" fmla="*/ 2147483647 h 115"/>
                  <a:gd name="T26" fmla="*/ 2147483647 w 97"/>
                  <a:gd name="T27" fmla="*/ 2147483647 h 115"/>
                  <a:gd name="T28" fmla="*/ 2147483647 w 97"/>
                  <a:gd name="T29" fmla="*/ 2147483647 h 115"/>
                  <a:gd name="T30" fmla="*/ 2147483647 w 97"/>
                  <a:gd name="T31" fmla="*/ 2147483647 h 115"/>
                  <a:gd name="T32" fmla="*/ 2147483647 w 97"/>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4" name="Freeform 20"/>
              <p:cNvSpPr>
                <a:spLocks noEditPoints="1"/>
              </p:cNvSpPr>
              <p:nvPr/>
            </p:nvSpPr>
            <p:spPr bwMode="auto">
              <a:xfrm>
                <a:off x="5461000" y="3641725"/>
                <a:ext cx="150812" cy="246063"/>
              </a:xfrm>
              <a:custGeom>
                <a:avLst/>
                <a:gdLst>
                  <a:gd name="T0" fmla="*/ 2147483647 w 97"/>
                  <a:gd name="T1" fmla="*/ 2147483647 h 159"/>
                  <a:gd name="T2" fmla="*/ 2147483647 w 97"/>
                  <a:gd name="T3" fmla="*/ 2147483647 h 159"/>
                  <a:gd name="T4" fmla="*/ 2147483647 w 97"/>
                  <a:gd name="T5" fmla="*/ 2147483647 h 159"/>
                  <a:gd name="T6" fmla="*/ 2147483647 w 97"/>
                  <a:gd name="T7" fmla="*/ 2147483647 h 159"/>
                  <a:gd name="T8" fmla="*/ 2147483647 w 97"/>
                  <a:gd name="T9" fmla="*/ 2147483647 h 159"/>
                  <a:gd name="T10" fmla="*/ 2147483647 w 97"/>
                  <a:gd name="T11" fmla="*/ 2147483647 h 159"/>
                  <a:gd name="T12" fmla="*/ 2147483647 w 97"/>
                  <a:gd name="T13" fmla="*/ 2147483647 h 159"/>
                  <a:gd name="T14" fmla="*/ 2147483647 w 97"/>
                  <a:gd name="T15" fmla="*/ 2147483647 h 159"/>
                  <a:gd name="T16" fmla="*/ 2147483647 w 97"/>
                  <a:gd name="T17" fmla="*/ 2147483647 h 159"/>
                  <a:gd name="T18" fmla="*/ 2147483647 w 97"/>
                  <a:gd name="T19" fmla="*/ 2147483647 h 159"/>
                  <a:gd name="T20" fmla="*/ 0 w 97"/>
                  <a:gd name="T21" fmla="*/ 2147483647 h 159"/>
                  <a:gd name="T22" fmla="*/ 2147483647 w 97"/>
                  <a:gd name="T23" fmla="*/ 2147483647 h 159"/>
                  <a:gd name="T24" fmla="*/ 2147483647 w 97"/>
                  <a:gd name="T25" fmla="*/ 0 h 159"/>
                  <a:gd name="T26" fmla="*/ 2147483647 w 97"/>
                  <a:gd name="T27" fmla="*/ 2147483647 h 159"/>
                  <a:gd name="T28" fmla="*/ 2147483647 w 97"/>
                  <a:gd name="T29" fmla="*/ 2147483647 h 159"/>
                  <a:gd name="T30" fmla="*/ 2147483647 w 97"/>
                  <a:gd name="T31" fmla="*/ 2147483647 h 159"/>
                  <a:gd name="T32" fmla="*/ 2147483647 w 97"/>
                  <a:gd name="T33" fmla="*/ 2147483647 h 159"/>
                  <a:gd name="T34" fmla="*/ 2147483647 w 97"/>
                  <a:gd name="T35" fmla="*/ 2147483647 h 159"/>
                  <a:gd name="T36" fmla="*/ 2147483647 w 97"/>
                  <a:gd name="T37" fmla="*/ 2147483647 h 159"/>
                  <a:gd name="T38" fmla="*/ 2147483647 w 97"/>
                  <a:gd name="T39" fmla="*/ 2147483647 h 159"/>
                  <a:gd name="T40" fmla="*/ 2147483647 w 97"/>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5" name="Freeform 21"/>
              <p:cNvSpPr>
                <a:spLocks noEditPoints="1"/>
              </p:cNvSpPr>
              <p:nvPr/>
            </p:nvSpPr>
            <p:spPr bwMode="auto">
              <a:xfrm>
                <a:off x="5654675" y="3641725"/>
                <a:ext cx="150812"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2147483647 w 98"/>
                  <a:gd name="T9" fmla="*/ 2147483647 h 115"/>
                  <a:gd name="T10" fmla="*/ 2147483647 w 98"/>
                  <a:gd name="T11" fmla="*/ 2147483647 h 115"/>
                  <a:gd name="T12" fmla="*/ 2147483647 w 98"/>
                  <a:gd name="T13" fmla="*/ 2147483647 h 115"/>
                  <a:gd name="T14" fmla="*/ 0 w 98"/>
                  <a:gd name="T15" fmla="*/ 2147483647 h 115"/>
                  <a:gd name="T16" fmla="*/ 2147483647 w 98"/>
                  <a:gd name="T17" fmla="*/ 2147483647 h 115"/>
                  <a:gd name="T18" fmla="*/ 2147483647 w 98"/>
                  <a:gd name="T19" fmla="*/ 0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2147483647 w 98"/>
                  <a:gd name="T29" fmla="*/ 2147483647 h 115"/>
                  <a:gd name="T30" fmla="*/ 2147483647 w 98"/>
                  <a:gd name="T31" fmla="*/ 2147483647 h 115"/>
                  <a:gd name="T32" fmla="*/ 2147483647 w 98"/>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8" name="Freeform 22"/>
            <p:cNvSpPr>
              <a:spLocks noEditPoints="1"/>
            </p:cNvSpPr>
            <p:nvPr/>
          </p:nvSpPr>
          <p:spPr bwMode="auto">
            <a:xfrm>
              <a:off x="3392488" y="3017838"/>
              <a:ext cx="2012950" cy="512763"/>
            </a:xfrm>
            <a:custGeom>
              <a:avLst/>
              <a:gdLst>
                <a:gd name="T0" fmla="*/ 2147483647 w 1303"/>
                <a:gd name="T1" fmla="*/ 2147483647 h 331"/>
                <a:gd name="T2" fmla="*/ 2147483647 w 1303"/>
                <a:gd name="T3" fmla="*/ 2147483647 h 331"/>
                <a:gd name="T4" fmla="*/ 2147483647 w 1303"/>
                <a:gd name="T5" fmla="*/ 2147483647 h 331"/>
                <a:gd name="T6" fmla="*/ 2147483647 w 1303"/>
                <a:gd name="T7" fmla="*/ 2147483647 h 331"/>
                <a:gd name="T8" fmla="*/ 2147483647 w 1303"/>
                <a:gd name="T9" fmla="*/ 2147483647 h 331"/>
                <a:gd name="T10" fmla="*/ 2147483647 w 1303"/>
                <a:gd name="T11" fmla="*/ 2147483647 h 331"/>
                <a:gd name="T12" fmla="*/ 2147483647 w 1303"/>
                <a:gd name="T13" fmla="*/ 2147483647 h 331"/>
                <a:gd name="T14" fmla="*/ 2147483647 w 1303"/>
                <a:gd name="T15" fmla="*/ 2147483647 h 331"/>
                <a:gd name="T16" fmla="*/ 2147483647 w 1303"/>
                <a:gd name="T17" fmla="*/ 2147483647 h 331"/>
                <a:gd name="T18" fmla="*/ 2147483647 w 1303"/>
                <a:gd name="T19" fmla="*/ 2147483647 h 331"/>
                <a:gd name="T20" fmla="*/ 2147483647 w 1303"/>
                <a:gd name="T21" fmla="*/ 2147483647 h 331"/>
                <a:gd name="T22" fmla="*/ 2147483647 w 1303"/>
                <a:gd name="T23" fmla="*/ 2147483647 h 331"/>
                <a:gd name="T24" fmla="*/ 2147483647 w 1303"/>
                <a:gd name="T25" fmla="*/ 2147483647 h 331"/>
                <a:gd name="T26" fmla="*/ 2147483647 w 1303"/>
                <a:gd name="T27" fmla="*/ 2147483647 h 331"/>
                <a:gd name="T28" fmla="*/ 2147483647 w 1303"/>
                <a:gd name="T29" fmla="*/ 2147483647 h 331"/>
                <a:gd name="T30" fmla="*/ 2147483647 w 1303"/>
                <a:gd name="T31" fmla="*/ 2147483647 h 331"/>
                <a:gd name="T32" fmla="*/ 2147483647 w 1303"/>
                <a:gd name="T33" fmla="*/ 2147483647 h 331"/>
                <a:gd name="T34" fmla="*/ 2147483647 w 1303"/>
                <a:gd name="T35" fmla="*/ 2147483647 h 331"/>
                <a:gd name="T36" fmla="*/ 2147483647 w 1303"/>
                <a:gd name="T37" fmla="*/ 2147483647 h 331"/>
                <a:gd name="T38" fmla="*/ 2147483647 w 1303"/>
                <a:gd name="T39" fmla="*/ 2147483647 h 331"/>
                <a:gd name="T40" fmla="*/ 2147483647 w 1303"/>
                <a:gd name="T41" fmla="*/ 2147483647 h 331"/>
                <a:gd name="T42" fmla="*/ 2147483647 w 1303"/>
                <a:gd name="T43" fmla="*/ 2147483647 h 331"/>
                <a:gd name="T44" fmla="*/ 2147483647 w 1303"/>
                <a:gd name="T45" fmla="*/ 2147483647 h 331"/>
                <a:gd name="T46" fmla="*/ 2147483647 w 1303"/>
                <a:gd name="T47" fmla="*/ 2147483647 h 331"/>
                <a:gd name="T48" fmla="*/ 2147483647 w 1303"/>
                <a:gd name="T49" fmla="*/ 2147483647 h 331"/>
                <a:gd name="T50" fmla="*/ 2147483647 w 1303"/>
                <a:gd name="T51" fmla="*/ 2147483647 h 331"/>
                <a:gd name="T52" fmla="*/ 2147483647 w 1303"/>
                <a:gd name="T53" fmla="*/ 2147483647 h 331"/>
                <a:gd name="T54" fmla="*/ 2147483647 w 1303"/>
                <a:gd name="T55" fmla="*/ 2147483647 h 331"/>
                <a:gd name="T56" fmla="*/ 2147483647 w 1303"/>
                <a:gd name="T57" fmla="*/ 2147483647 h 331"/>
                <a:gd name="T58" fmla="*/ 2147483647 w 1303"/>
                <a:gd name="T59" fmla="*/ 2147483647 h 331"/>
                <a:gd name="T60" fmla="*/ 2147483647 w 1303"/>
                <a:gd name="T61" fmla="*/ 2147483647 h 331"/>
                <a:gd name="T62" fmla="*/ 2147483647 w 1303"/>
                <a:gd name="T63" fmla="*/ 2147483647 h 331"/>
                <a:gd name="T64" fmla="*/ 2147483647 w 1303"/>
                <a:gd name="T65" fmla="*/ 2147483647 h 331"/>
                <a:gd name="T66" fmla="*/ 2147483647 w 1303"/>
                <a:gd name="T67" fmla="*/ 2147483647 h 331"/>
                <a:gd name="T68" fmla="*/ 2147483647 w 1303"/>
                <a:gd name="T69" fmla="*/ 2147483647 h 331"/>
                <a:gd name="T70" fmla="*/ 2147483647 w 1303"/>
                <a:gd name="T71" fmla="*/ 2147483647 h 331"/>
                <a:gd name="T72" fmla="*/ 2147483647 w 1303"/>
                <a:gd name="T73" fmla="*/ 2147483647 h 331"/>
                <a:gd name="T74" fmla="*/ 2147483647 w 1303"/>
                <a:gd name="T75" fmla="*/ 2147483647 h 331"/>
                <a:gd name="T76" fmla="*/ 2147483647 w 1303"/>
                <a:gd name="T77" fmla="*/ 0 h 331"/>
                <a:gd name="T78" fmla="*/ 2147483647 w 1303"/>
                <a:gd name="T79" fmla="*/ 2147483647 h 331"/>
                <a:gd name="T80" fmla="*/ 2147483647 w 1303"/>
                <a:gd name="T81" fmla="*/ 2147483647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pic>
        <p:nvPicPr>
          <p:cNvPr id="26" name="Afbeelding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3713" y="5084763"/>
            <a:ext cx="311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3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42" presetClass="path" presetSubtype="0" accel="43429" decel="56571" fill="hold" grpId="0" nodeType="withEffect">
                                  <p:stCondLst>
                                    <p:cond delay="0"/>
                                  </p:stCondLst>
                                  <p:childTnLst>
                                    <p:animMotion origin="layout" path="M -2.5E-6 1.85185E-6 L -0.57725 -0.62894 " pathEditMode="fixed" rAng="0" ptsTypes="AA">
                                      <p:cBhvr>
                                        <p:cTn id="20" dur="2750" spd="-100000" fill="hold"/>
                                        <p:tgtEl>
                                          <p:spTgt spid="2"/>
                                        </p:tgtEl>
                                        <p:attrNameLst>
                                          <p:attrName>ppt_x</p:attrName>
                                          <p:attrName>ppt_y</p:attrName>
                                        </p:attrNameLst>
                                      </p:cBhvr>
                                      <p:rCtr x="-28872" y="-31458"/>
                                    </p:animMotion>
                                  </p:childTnLst>
                                </p:cTn>
                              </p:par>
                              <p:par>
                                <p:cTn id="21" presetID="42" presetClass="path" presetSubtype="0" accel="43429" decel="56571" fill="hold" grpId="0" nodeType="withEffect">
                                  <p:stCondLst>
                                    <p:cond delay="0"/>
                                  </p:stCondLst>
                                  <p:childTnLst>
                                    <p:animMotion origin="layout" path="M -5.55556E-7 2.96296E-6 L 0.58351 -0.5956 " pathEditMode="fixed" rAng="0" ptsTypes="AA">
                                      <p:cBhvr>
                                        <p:cTn id="22" dur="2750" spd="-100000" fill="hold"/>
                                        <p:tgtEl>
                                          <p:spTgt spid="3"/>
                                        </p:tgtEl>
                                        <p:attrNameLst>
                                          <p:attrName>ppt_x</p:attrName>
                                          <p:attrName>ppt_y</p:attrName>
                                        </p:attrNameLst>
                                      </p:cBhvr>
                                      <p:rCtr x="29167" y="-29792"/>
                                    </p:animMotion>
                                  </p:childTnLst>
                                </p:cTn>
                              </p:par>
                              <p:par>
                                <p:cTn id="23" presetID="42" presetClass="path" presetSubtype="0" accel="43429" decel="56571" fill="hold" grpId="0" nodeType="withEffect">
                                  <p:stCondLst>
                                    <p:cond delay="0"/>
                                  </p:stCondLst>
                                  <p:childTnLst>
                                    <p:animMotion origin="layout" path="M -0.00313 -2.96296E-6 L -0.00156 0.69051 " pathEditMode="fixed" rAng="0" ptsTypes="AA">
                                      <p:cBhvr>
                                        <p:cTn id="24" dur="2750" spd="-100000" fill="hold"/>
                                        <p:tgtEl>
                                          <p:spTgt spid="4"/>
                                        </p:tgtEl>
                                        <p:attrNameLst>
                                          <p:attrName>ppt_x</p:attrName>
                                          <p:attrName>ppt_y</p:attrName>
                                        </p:attrNameLst>
                                      </p:cBhvr>
                                      <p:rCtr x="69" y="34514"/>
                                    </p:animMotion>
                                  </p:childTnLst>
                                </p:cTn>
                              </p:par>
                              <p:par>
                                <p:cTn id="25" presetID="10" presetClass="entr" presetSubtype="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750"/>
                                        <p:tgtEl>
                                          <p:spTgt spid="5"/>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Logo animatie">
    <p:spTree>
      <p:nvGrpSpPr>
        <p:cNvPr id="1" name=""/>
        <p:cNvGrpSpPr/>
        <p:nvPr/>
      </p:nvGrpSpPr>
      <p:grpSpPr>
        <a:xfrm>
          <a:off x="0" y="0"/>
          <a:ext cx="0" cy="0"/>
          <a:chOff x="0" y="0"/>
          <a:chExt cx="0" cy="0"/>
        </a:xfrm>
      </p:grpSpPr>
      <p:sp>
        <p:nvSpPr>
          <p:cNvPr id="2" name="Oval 8"/>
          <p:cNvSpPr>
            <a:spLocks noChangeArrowheads="1"/>
          </p:cNvSpPr>
          <p:nvPr userDrawn="1"/>
        </p:nvSpPr>
        <p:spPr bwMode="auto">
          <a:xfrm>
            <a:off x="2892425" y="2108200"/>
            <a:ext cx="2703513"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3" name="Oval 8"/>
          <p:cNvSpPr>
            <a:spLocks noChangeArrowheads="1"/>
          </p:cNvSpPr>
          <p:nvPr userDrawn="1"/>
        </p:nvSpPr>
        <p:spPr bwMode="auto">
          <a:xfrm>
            <a:off x="3529013" y="1903413"/>
            <a:ext cx="2703512" cy="2703512"/>
          </a:xfrm>
          <a:prstGeom prst="ellipse">
            <a:avLst/>
          </a:prstGeom>
          <a:solidFill>
            <a:srgbClr val="95D4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4" name="Oval 8"/>
          <p:cNvSpPr>
            <a:spLocks noChangeArrowheads="1"/>
          </p:cNvSpPr>
          <p:nvPr userDrawn="1"/>
        </p:nvSpPr>
        <p:spPr bwMode="auto">
          <a:xfrm>
            <a:off x="3263900" y="2166938"/>
            <a:ext cx="2703513" cy="2703512"/>
          </a:xfrm>
          <a:prstGeom prst="ellipse">
            <a:avLst/>
          </a:prstGeom>
          <a:solidFill>
            <a:srgbClr val="95D4EA">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nvGrpSpPr>
          <p:cNvPr id="5" name="Groep 4"/>
          <p:cNvGrpSpPr>
            <a:grpSpLocks/>
          </p:cNvGrpSpPr>
          <p:nvPr userDrawn="1"/>
        </p:nvGrpSpPr>
        <p:grpSpPr bwMode="auto">
          <a:xfrm>
            <a:off x="2892425" y="1908175"/>
            <a:ext cx="3340100" cy="3024188"/>
            <a:chOff x="2892426" y="1908175"/>
            <a:chExt cx="3340099" cy="3024188"/>
          </a:xfrm>
        </p:grpSpPr>
        <p:sp>
          <p:nvSpPr>
            <p:cNvPr id="6" name="AutoShape 3"/>
            <p:cNvSpPr>
              <a:spLocks noChangeAspect="1" noChangeArrowheads="1" noTextEdit="1"/>
            </p:cNvSpPr>
            <p:nvPr/>
          </p:nvSpPr>
          <p:spPr bwMode="auto">
            <a:xfrm>
              <a:off x="2894013" y="1908175"/>
              <a:ext cx="33385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7" name="Oval 5"/>
            <p:cNvSpPr>
              <a:spLocks noChangeArrowheads="1"/>
            </p:cNvSpPr>
            <p:nvPr/>
          </p:nvSpPr>
          <p:spPr bwMode="auto">
            <a:xfrm>
              <a:off x="2892426" y="2108200"/>
              <a:ext cx="2703512"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8" name="Oval 6"/>
            <p:cNvSpPr>
              <a:spLocks noChangeArrowheads="1"/>
            </p:cNvSpPr>
            <p:nvPr/>
          </p:nvSpPr>
          <p:spPr bwMode="auto">
            <a:xfrm>
              <a:off x="3157539" y="2224088"/>
              <a:ext cx="2701924" cy="2703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9" name="Oval 7"/>
            <p:cNvSpPr>
              <a:spLocks noChangeArrowheads="1"/>
            </p:cNvSpPr>
            <p:nvPr/>
          </p:nvSpPr>
          <p:spPr bwMode="auto">
            <a:xfrm>
              <a:off x="3530601" y="1908175"/>
              <a:ext cx="2701924" cy="2703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 name="Oval 8"/>
            <p:cNvSpPr>
              <a:spLocks noChangeArrowheads="1"/>
            </p:cNvSpPr>
            <p:nvPr/>
          </p:nvSpPr>
          <p:spPr bwMode="auto">
            <a:xfrm>
              <a:off x="2892426" y="2108200"/>
              <a:ext cx="2703512" cy="2703513"/>
            </a:xfrm>
            <a:prstGeom prst="ellipse">
              <a:avLst/>
            </a:prstGeom>
            <a:solidFill>
              <a:srgbClr val="9DCD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1" name="Freeform 9"/>
            <p:cNvSpPr>
              <a:spLocks/>
            </p:cNvSpPr>
            <p:nvPr/>
          </p:nvSpPr>
          <p:spPr bwMode="auto">
            <a:xfrm>
              <a:off x="3838575" y="4433888"/>
              <a:ext cx="1714500" cy="493713"/>
            </a:xfrm>
            <a:custGeom>
              <a:avLst/>
              <a:gdLst>
                <a:gd name="T0" fmla="*/ 2147483647 w 1109"/>
                <a:gd name="T1" fmla="*/ 0 h 319"/>
                <a:gd name="T2" fmla="*/ 2147483647 w 1109"/>
                <a:gd name="T3" fmla="*/ 2147483647 h 319"/>
                <a:gd name="T4" fmla="*/ 2147483647 w 1109"/>
                <a:gd name="T5" fmla="*/ 2147483647 h 319"/>
                <a:gd name="T6" fmla="*/ 0 w 1109"/>
                <a:gd name="T7" fmla="*/ 2147483647 h 319"/>
                <a:gd name="T8" fmla="*/ 2147483647 w 1109"/>
                <a:gd name="T9" fmla="*/ 2147483647 h 319"/>
                <a:gd name="T10" fmla="*/ 2147483647 w 1109"/>
                <a:gd name="T11" fmla="*/ 0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9" h="319">
                  <a:moveTo>
                    <a:pt x="1109" y="0"/>
                  </a:moveTo>
                  <a:cubicBezTo>
                    <a:pt x="994" y="66"/>
                    <a:pt x="862" y="107"/>
                    <a:pt x="721" y="114"/>
                  </a:cubicBezTo>
                  <a:cubicBezTo>
                    <a:pt x="588" y="196"/>
                    <a:pt x="431" y="244"/>
                    <a:pt x="262" y="244"/>
                  </a:cubicBezTo>
                  <a:cubicBezTo>
                    <a:pt x="171" y="244"/>
                    <a:pt x="83" y="230"/>
                    <a:pt x="0" y="204"/>
                  </a:cubicBezTo>
                  <a:cubicBezTo>
                    <a:pt x="127" y="277"/>
                    <a:pt x="276" y="319"/>
                    <a:pt x="434" y="319"/>
                  </a:cubicBezTo>
                  <a:cubicBezTo>
                    <a:pt x="706" y="319"/>
                    <a:pt x="949" y="195"/>
                    <a:pt x="110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 name="Freeform 10"/>
            <p:cNvSpPr>
              <a:spLocks/>
            </p:cNvSpPr>
            <p:nvPr/>
          </p:nvSpPr>
          <p:spPr bwMode="auto">
            <a:xfrm>
              <a:off x="3157538" y="2403475"/>
              <a:ext cx="1795462" cy="2408238"/>
            </a:xfrm>
            <a:custGeom>
              <a:avLst/>
              <a:gdLst>
                <a:gd name="T0" fmla="*/ 2147483647 w 1162"/>
                <a:gd name="T1" fmla="*/ 0 h 1558"/>
                <a:gd name="T2" fmla="*/ 0 w 1162"/>
                <a:gd name="T3" fmla="*/ 2147483647 h 1558"/>
                <a:gd name="T4" fmla="*/ 2147483647 w 1162"/>
                <a:gd name="T5" fmla="*/ 2147483647 h 1558"/>
                <a:gd name="T6" fmla="*/ 2147483647 w 1162"/>
                <a:gd name="T7" fmla="*/ 2147483647 h 1558"/>
                <a:gd name="T8" fmla="*/ 2147483647 w 1162"/>
                <a:gd name="T9" fmla="*/ 2147483647 h 1558"/>
                <a:gd name="T10" fmla="*/ 2147483647 w 1162"/>
                <a:gd name="T11" fmla="*/ 2147483647 h 1558"/>
                <a:gd name="T12" fmla="*/ 2147483647 w 1162"/>
                <a:gd name="T13" fmla="*/ 2147483647 h 1558"/>
                <a:gd name="T14" fmla="*/ 2147483647 w 1162"/>
                <a:gd name="T15" fmla="*/ 2147483647 h 1558"/>
                <a:gd name="T16" fmla="*/ 2147483647 w 1162"/>
                <a:gd name="T17" fmla="*/ 0 h 1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1558">
                  <a:moveTo>
                    <a:pt x="441" y="0"/>
                  </a:moveTo>
                  <a:cubicBezTo>
                    <a:pt x="178" y="150"/>
                    <a:pt x="0" y="434"/>
                    <a:pt x="0" y="759"/>
                  </a:cubicBezTo>
                  <a:cubicBezTo>
                    <a:pt x="0" y="1084"/>
                    <a:pt x="178" y="1367"/>
                    <a:pt x="441" y="1518"/>
                  </a:cubicBezTo>
                  <a:cubicBezTo>
                    <a:pt x="524" y="1544"/>
                    <a:pt x="612" y="1558"/>
                    <a:pt x="703" y="1558"/>
                  </a:cubicBezTo>
                  <a:cubicBezTo>
                    <a:pt x="872" y="1558"/>
                    <a:pt x="1029" y="1510"/>
                    <a:pt x="1162" y="1428"/>
                  </a:cubicBezTo>
                  <a:cubicBezTo>
                    <a:pt x="1162" y="1428"/>
                    <a:pt x="1162" y="1428"/>
                    <a:pt x="1162" y="1428"/>
                  </a:cubicBezTo>
                  <a:cubicBezTo>
                    <a:pt x="1147" y="1429"/>
                    <a:pt x="1132" y="1429"/>
                    <a:pt x="1116" y="1429"/>
                  </a:cubicBezTo>
                  <a:cubicBezTo>
                    <a:pt x="633" y="1429"/>
                    <a:pt x="242" y="1038"/>
                    <a:pt x="242" y="555"/>
                  </a:cubicBezTo>
                  <a:cubicBezTo>
                    <a:pt x="242" y="344"/>
                    <a:pt x="316" y="151"/>
                    <a:pt x="441"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3" name="Freeform 11"/>
            <p:cNvSpPr>
              <a:spLocks/>
            </p:cNvSpPr>
            <p:nvPr/>
          </p:nvSpPr>
          <p:spPr bwMode="auto">
            <a:xfrm>
              <a:off x="4171950" y="1908175"/>
              <a:ext cx="2060575" cy="2525713"/>
            </a:xfrm>
            <a:custGeom>
              <a:avLst/>
              <a:gdLst>
                <a:gd name="T0" fmla="*/ 2147483647 w 1333"/>
                <a:gd name="T1" fmla="*/ 0 h 1634"/>
                <a:gd name="T2" fmla="*/ 0 w 1333"/>
                <a:gd name="T3" fmla="*/ 2147483647 h 1634"/>
                <a:gd name="T4" fmla="*/ 2147483647 w 1333"/>
                <a:gd name="T5" fmla="*/ 2147483647 h 1634"/>
                <a:gd name="T6" fmla="*/ 2147483647 w 1333"/>
                <a:gd name="T7" fmla="*/ 2147483647 h 1634"/>
                <a:gd name="T8" fmla="*/ 2147483647 w 1333"/>
                <a:gd name="T9" fmla="*/ 2147483647 h 1634"/>
                <a:gd name="T10" fmla="*/ 2147483647 w 1333"/>
                <a:gd name="T11" fmla="*/ 2147483647 h 1634"/>
                <a:gd name="T12" fmla="*/ 2147483647 w 1333"/>
                <a:gd name="T13" fmla="*/ 2147483647 h 1634"/>
                <a:gd name="T14" fmla="*/ 2147483647 w 1333"/>
                <a:gd name="T15" fmla="*/ 0 h 16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3" h="1634">
                  <a:moveTo>
                    <a:pt x="459" y="0"/>
                  </a:moveTo>
                  <a:cubicBezTo>
                    <a:pt x="291" y="0"/>
                    <a:pt x="133" y="48"/>
                    <a:pt x="0" y="131"/>
                  </a:cubicBezTo>
                  <a:cubicBezTo>
                    <a:pt x="15" y="130"/>
                    <a:pt x="31" y="129"/>
                    <a:pt x="46" y="129"/>
                  </a:cubicBezTo>
                  <a:cubicBezTo>
                    <a:pt x="204" y="129"/>
                    <a:pt x="353" y="171"/>
                    <a:pt x="481" y="245"/>
                  </a:cubicBezTo>
                  <a:cubicBezTo>
                    <a:pt x="835" y="356"/>
                    <a:pt x="1092" y="687"/>
                    <a:pt x="1092" y="1079"/>
                  </a:cubicBezTo>
                  <a:cubicBezTo>
                    <a:pt x="1092" y="1290"/>
                    <a:pt x="1018" y="1483"/>
                    <a:pt x="893" y="1634"/>
                  </a:cubicBezTo>
                  <a:cubicBezTo>
                    <a:pt x="1156" y="1483"/>
                    <a:pt x="1333" y="1200"/>
                    <a:pt x="1333" y="875"/>
                  </a:cubicBezTo>
                  <a:cubicBezTo>
                    <a:pt x="1333" y="392"/>
                    <a:pt x="942" y="0"/>
                    <a:pt x="459" y="0"/>
                  </a:cubicBezTo>
                </a:path>
              </a:pathLst>
            </a:custGeom>
            <a:solidFill>
              <a:srgbClr val="95D4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4" name="Freeform 12"/>
            <p:cNvSpPr>
              <a:spLocks/>
            </p:cNvSpPr>
            <p:nvPr/>
          </p:nvSpPr>
          <p:spPr bwMode="auto">
            <a:xfrm>
              <a:off x="3838575" y="2108200"/>
              <a:ext cx="1076325" cy="295275"/>
            </a:xfrm>
            <a:custGeom>
              <a:avLst/>
              <a:gdLst>
                <a:gd name="T0" fmla="*/ 2147483647 w 697"/>
                <a:gd name="T1" fmla="*/ 0 h 191"/>
                <a:gd name="T2" fmla="*/ 2147483647 w 697"/>
                <a:gd name="T3" fmla="*/ 2147483647 h 191"/>
                <a:gd name="T4" fmla="*/ 2147483647 w 697"/>
                <a:gd name="T5" fmla="*/ 2147483647 h 191"/>
                <a:gd name="T6" fmla="*/ 0 w 697"/>
                <a:gd name="T7" fmla="*/ 2147483647 h 191"/>
                <a:gd name="T8" fmla="*/ 2147483647 w 697"/>
                <a:gd name="T9" fmla="*/ 2147483647 h 191"/>
                <a:gd name="T10" fmla="*/ 2147483647 w 697"/>
                <a:gd name="T11" fmla="*/ 2147483647 h 191"/>
                <a:gd name="T12" fmla="*/ 2147483647 w 697"/>
                <a:gd name="T13" fmla="*/ 0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7" h="191">
                  <a:moveTo>
                    <a:pt x="262" y="0"/>
                  </a:moveTo>
                  <a:cubicBezTo>
                    <a:pt x="247" y="0"/>
                    <a:pt x="231" y="1"/>
                    <a:pt x="216" y="2"/>
                  </a:cubicBezTo>
                  <a:cubicBezTo>
                    <a:pt x="216" y="2"/>
                    <a:pt x="216" y="2"/>
                    <a:pt x="216" y="2"/>
                  </a:cubicBezTo>
                  <a:cubicBezTo>
                    <a:pt x="134" y="52"/>
                    <a:pt x="61" y="116"/>
                    <a:pt x="0" y="191"/>
                  </a:cubicBezTo>
                  <a:cubicBezTo>
                    <a:pt x="127" y="117"/>
                    <a:pt x="276" y="75"/>
                    <a:pt x="434" y="75"/>
                  </a:cubicBezTo>
                  <a:cubicBezTo>
                    <a:pt x="525" y="75"/>
                    <a:pt x="614" y="89"/>
                    <a:pt x="697" y="116"/>
                  </a:cubicBezTo>
                  <a:cubicBezTo>
                    <a:pt x="569" y="42"/>
                    <a:pt x="420" y="0"/>
                    <a:pt x="262" y="0"/>
                  </a:cubicBezTo>
                </a:path>
              </a:pathLst>
            </a:custGeom>
            <a:solidFill>
              <a:srgbClr val="46B3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 name="Freeform 13"/>
            <p:cNvSpPr>
              <a:spLocks/>
            </p:cNvSpPr>
            <p:nvPr/>
          </p:nvSpPr>
          <p:spPr bwMode="auto">
            <a:xfrm>
              <a:off x="4914900" y="2287588"/>
              <a:ext cx="944562" cy="2322513"/>
            </a:xfrm>
            <a:custGeom>
              <a:avLst/>
              <a:gdLst>
                <a:gd name="T0" fmla="*/ 0 w 611"/>
                <a:gd name="T1" fmla="*/ 0 h 1503"/>
                <a:gd name="T2" fmla="*/ 2147483647 w 611"/>
                <a:gd name="T3" fmla="*/ 2147483647 h 1503"/>
                <a:gd name="T4" fmla="*/ 2147483647 w 611"/>
                <a:gd name="T5" fmla="*/ 2147483647 h 1503"/>
                <a:gd name="T6" fmla="*/ 2147483647 w 611"/>
                <a:gd name="T7" fmla="*/ 2147483647 h 1503"/>
                <a:gd name="T8" fmla="*/ 2147483647 w 611"/>
                <a:gd name="T9" fmla="*/ 2147483647 h 1503"/>
                <a:gd name="T10" fmla="*/ 0 w 611"/>
                <a:gd name="T11" fmla="*/ 0 h 1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1" h="1503">
                  <a:moveTo>
                    <a:pt x="0" y="0"/>
                  </a:moveTo>
                  <a:cubicBezTo>
                    <a:pt x="263" y="150"/>
                    <a:pt x="440" y="434"/>
                    <a:pt x="440" y="759"/>
                  </a:cubicBezTo>
                  <a:cubicBezTo>
                    <a:pt x="440" y="1073"/>
                    <a:pt x="274" y="1349"/>
                    <a:pt x="24" y="1503"/>
                  </a:cubicBezTo>
                  <a:cubicBezTo>
                    <a:pt x="165" y="1496"/>
                    <a:pt x="297" y="1455"/>
                    <a:pt x="412" y="1389"/>
                  </a:cubicBezTo>
                  <a:cubicBezTo>
                    <a:pt x="537" y="1238"/>
                    <a:pt x="611" y="1045"/>
                    <a:pt x="611" y="834"/>
                  </a:cubicBezTo>
                  <a:cubicBezTo>
                    <a:pt x="611" y="442"/>
                    <a:pt x="354" y="111"/>
                    <a:pt x="0" y="0"/>
                  </a:cubicBezTo>
                </a:path>
              </a:pathLst>
            </a:custGeom>
            <a:solidFill>
              <a:srgbClr val="2AB9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 name="Freeform 14"/>
            <p:cNvSpPr>
              <a:spLocks/>
            </p:cNvSpPr>
            <p:nvPr/>
          </p:nvSpPr>
          <p:spPr bwMode="auto">
            <a:xfrm>
              <a:off x="3530600" y="2224088"/>
              <a:ext cx="2065337" cy="2387600"/>
            </a:xfrm>
            <a:custGeom>
              <a:avLst/>
              <a:gdLst>
                <a:gd name="T0" fmla="*/ 2147483647 w 1336"/>
                <a:gd name="T1" fmla="*/ 0 h 1545"/>
                <a:gd name="T2" fmla="*/ 2147483647 w 1336"/>
                <a:gd name="T3" fmla="*/ 2147483647 h 1545"/>
                <a:gd name="T4" fmla="*/ 0 w 1336"/>
                <a:gd name="T5" fmla="*/ 2147483647 h 1545"/>
                <a:gd name="T6" fmla="*/ 2147483647 w 1336"/>
                <a:gd name="T7" fmla="*/ 2147483647 h 1545"/>
                <a:gd name="T8" fmla="*/ 2147483647 w 1336"/>
                <a:gd name="T9" fmla="*/ 2147483647 h 1545"/>
                <a:gd name="T10" fmla="*/ 2147483647 w 1336"/>
                <a:gd name="T11" fmla="*/ 2147483647 h 1545"/>
                <a:gd name="T12" fmla="*/ 2147483647 w 1336"/>
                <a:gd name="T13" fmla="*/ 2147483647 h 1545"/>
                <a:gd name="T14" fmla="*/ 2147483647 w 1336"/>
                <a:gd name="T15" fmla="*/ 0 h 15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6" h="1545">
                  <a:moveTo>
                    <a:pt x="633" y="0"/>
                  </a:moveTo>
                  <a:cubicBezTo>
                    <a:pt x="475" y="0"/>
                    <a:pt x="326" y="42"/>
                    <a:pt x="199" y="116"/>
                  </a:cubicBezTo>
                  <a:cubicBezTo>
                    <a:pt x="74" y="267"/>
                    <a:pt x="0" y="460"/>
                    <a:pt x="0" y="671"/>
                  </a:cubicBezTo>
                  <a:cubicBezTo>
                    <a:pt x="0" y="1154"/>
                    <a:pt x="391" y="1545"/>
                    <a:pt x="874" y="1545"/>
                  </a:cubicBezTo>
                  <a:cubicBezTo>
                    <a:pt x="890" y="1545"/>
                    <a:pt x="905" y="1545"/>
                    <a:pt x="920" y="1544"/>
                  </a:cubicBezTo>
                  <a:cubicBezTo>
                    <a:pt x="1170" y="1390"/>
                    <a:pt x="1336" y="1114"/>
                    <a:pt x="1336" y="800"/>
                  </a:cubicBezTo>
                  <a:cubicBezTo>
                    <a:pt x="1336" y="475"/>
                    <a:pt x="1159" y="191"/>
                    <a:pt x="896" y="41"/>
                  </a:cubicBezTo>
                  <a:cubicBezTo>
                    <a:pt x="813" y="14"/>
                    <a:pt x="724" y="0"/>
                    <a:pt x="633" y="0"/>
                  </a:cubicBezTo>
                </a:path>
              </a:pathLst>
            </a:custGeom>
            <a:solidFill>
              <a:srgbClr val="00A6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 name="Groep 21"/>
            <p:cNvGrpSpPr>
              <a:grpSpLocks/>
            </p:cNvGrpSpPr>
            <p:nvPr/>
          </p:nvGrpSpPr>
          <p:grpSpPr bwMode="auto">
            <a:xfrm>
              <a:off x="4710113" y="3565525"/>
              <a:ext cx="1095374" cy="322263"/>
              <a:chOff x="4710113" y="3565525"/>
              <a:chExt cx="1095374" cy="322263"/>
            </a:xfrm>
          </p:grpSpPr>
          <p:sp>
            <p:nvSpPr>
              <p:cNvPr id="19" name="Freeform 15"/>
              <p:cNvSpPr>
                <a:spLocks/>
              </p:cNvSpPr>
              <p:nvPr/>
            </p:nvSpPr>
            <p:spPr bwMode="auto">
              <a:xfrm>
                <a:off x="4710113" y="3641725"/>
                <a:ext cx="111125" cy="177800"/>
              </a:xfrm>
              <a:custGeom>
                <a:avLst/>
                <a:gdLst>
                  <a:gd name="T0" fmla="*/ 2147483647 w 72"/>
                  <a:gd name="T1" fmla="*/ 2147483647 h 115"/>
                  <a:gd name="T2" fmla="*/ 2147483647 w 72"/>
                  <a:gd name="T3" fmla="*/ 2147483647 h 115"/>
                  <a:gd name="T4" fmla="*/ 2147483647 w 72"/>
                  <a:gd name="T5" fmla="*/ 2147483647 h 115"/>
                  <a:gd name="T6" fmla="*/ 0 w 72"/>
                  <a:gd name="T7" fmla="*/ 2147483647 h 115"/>
                  <a:gd name="T8" fmla="*/ 2147483647 w 72"/>
                  <a:gd name="T9" fmla="*/ 2147483647 h 115"/>
                  <a:gd name="T10" fmla="*/ 2147483647 w 72"/>
                  <a:gd name="T11" fmla="*/ 0 h 115"/>
                  <a:gd name="T12" fmla="*/ 2147483647 w 72"/>
                  <a:gd name="T13" fmla="*/ 2147483647 h 115"/>
                  <a:gd name="T14" fmla="*/ 2147483647 w 72"/>
                  <a:gd name="T15" fmla="*/ 2147483647 h 115"/>
                  <a:gd name="T16" fmla="*/ 2147483647 w 72"/>
                  <a:gd name="T17" fmla="*/ 2147483647 h 115"/>
                  <a:gd name="T18" fmla="*/ 2147483647 w 72"/>
                  <a:gd name="T19" fmla="*/ 2147483647 h 115"/>
                  <a:gd name="T20" fmla="*/ 2147483647 w 72"/>
                  <a:gd name="T21" fmla="*/ 2147483647 h 115"/>
                  <a:gd name="T22" fmla="*/ 2147483647 w 72"/>
                  <a:gd name="T23" fmla="*/ 2147483647 h 115"/>
                  <a:gd name="T24" fmla="*/ 2147483647 w 72"/>
                  <a:gd name="T25" fmla="*/ 2147483647 h 115"/>
                  <a:gd name="T26" fmla="*/ 2147483647 w 72"/>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115">
                    <a:moveTo>
                      <a:pt x="72" y="107"/>
                    </a:moveTo>
                    <a:cubicBezTo>
                      <a:pt x="67" y="112"/>
                      <a:pt x="58" y="115"/>
                      <a:pt x="45" y="115"/>
                    </a:cubicBezTo>
                    <a:cubicBezTo>
                      <a:pt x="32" y="115"/>
                      <a:pt x="21" y="110"/>
                      <a:pt x="12" y="100"/>
                    </a:cubicBezTo>
                    <a:cubicBezTo>
                      <a:pt x="4" y="89"/>
                      <a:pt x="0" y="75"/>
                      <a:pt x="0" y="57"/>
                    </a:cubicBezTo>
                    <a:cubicBezTo>
                      <a:pt x="0" y="39"/>
                      <a:pt x="4" y="25"/>
                      <a:pt x="13" y="14"/>
                    </a:cubicBezTo>
                    <a:cubicBezTo>
                      <a:pt x="21" y="5"/>
                      <a:pt x="32" y="0"/>
                      <a:pt x="45" y="0"/>
                    </a:cubicBezTo>
                    <a:cubicBezTo>
                      <a:pt x="57" y="0"/>
                      <a:pt x="66" y="3"/>
                      <a:pt x="72" y="8"/>
                    </a:cubicBezTo>
                    <a:cubicBezTo>
                      <a:pt x="66" y="26"/>
                      <a:pt x="66" y="26"/>
                      <a:pt x="66" y="26"/>
                    </a:cubicBezTo>
                    <a:cubicBezTo>
                      <a:pt x="62" y="23"/>
                      <a:pt x="57" y="21"/>
                      <a:pt x="52" y="21"/>
                    </a:cubicBezTo>
                    <a:cubicBezTo>
                      <a:pt x="39" y="21"/>
                      <a:pt x="32" y="33"/>
                      <a:pt x="32" y="57"/>
                    </a:cubicBezTo>
                    <a:cubicBezTo>
                      <a:pt x="32" y="68"/>
                      <a:pt x="34" y="77"/>
                      <a:pt x="37" y="83"/>
                    </a:cubicBezTo>
                    <a:cubicBezTo>
                      <a:pt x="41" y="89"/>
                      <a:pt x="46" y="92"/>
                      <a:pt x="52" y="92"/>
                    </a:cubicBezTo>
                    <a:cubicBezTo>
                      <a:pt x="58" y="92"/>
                      <a:pt x="62" y="90"/>
                      <a:pt x="66" y="87"/>
                    </a:cubicBezTo>
                    <a:lnTo>
                      <a:pt x="72"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0" name="Freeform 16"/>
              <p:cNvSpPr>
                <a:spLocks noEditPoints="1"/>
              </p:cNvSpPr>
              <p:nvPr/>
            </p:nvSpPr>
            <p:spPr bwMode="auto">
              <a:xfrm>
                <a:off x="4860925" y="3641725"/>
                <a:ext cx="152400"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0 w 98"/>
                  <a:gd name="T9" fmla="*/ 2147483647 h 115"/>
                  <a:gd name="T10" fmla="*/ 2147483647 w 98"/>
                  <a:gd name="T11" fmla="*/ 2147483647 h 115"/>
                  <a:gd name="T12" fmla="*/ 2147483647 w 98"/>
                  <a:gd name="T13" fmla="*/ 0 h 115"/>
                  <a:gd name="T14" fmla="*/ 2147483647 w 98"/>
                  <a:gd name="T15" fmla="*/ 2147483647 h 115"/>
                  <a:gd name="T16" fmla="*/ 2147483647 w 98"/>
                  <a:gd name="T17" fmla="*/ 2147483647 h 115"/>
                  <a:gd name="T18" fmla="*/ 2147483647 w 98"/>
                  <a:gd name="T19" fmla="*/ 2147483647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5">
                    <a:moveTo>
                      <a:pt x="98" y="57"/>
                    </a:moveTo>
                    <a:cubicBezTo>
                      <a:pt x="98" y="74"/>
                      <a:pt x="94" y="88"/>
                      <a:pt x="86" y="98"/>
                    </a:cubicBezTo>
                    <a:cubicBezTo>
                      <a:pt x="77" y="109"/>
                      <a:pt x="65" y="115"/>
                      <a:pt x="49" y="115"/>
                    </a:cubicBezTo>
                    <a:cubicBezTo>
                      <a:pt x="33" y="115"/>
                      <a:pt x="21" y="109"/>
                      <a:pt x="13" y="98"/>
                    </a:cubicBezTo>
                    <a:cubicBezTo>
                      <a:pt x="4" y="88"/>
                      <a:pt x="0" y="74"/>
                      <a:pt x="0" y="57"/>
                    </a:cubicBezTo>
                    <a:cubicBezTo>
                      <a:pt x="0" y="40"/>
                      <a:pt x="4" y="26"/>
                      <a:pt x="12" y="16"/>
                    </a:cubicBezTo>
                    <a:cubicBezTo>
                      <a:pt x="21" y="5"/>
                      <a:pt x="33" y="0"/>
                      <a:pt x="49" y="0"/>
                    </a:cubicBezTo>
                    <a:cubicBezTo>
                      <a:pt x="64" y="0"/>
                      <a:pt x="77" y="5"/>
                      <a:pt x="85" y="16"/>
                    </a:cubicBezTo>
                    <a:cubicBezTo>
                      <a:pt x="94" y="26"/>
                      <a:pt x="98" y="40"/>
                      <a:pt x="98" y="57"/>
                    </a:cubicBezTo>
                    <a:close/>
                    <a:moveTo>
                      <a:pt x="66" y="57"/>
                    </a:moveTo>
                    <a:cubicBezTo>
                      <a:pt x="66" y="32"/>
                      <a:pt x="60" y="20"/>
                      <a:pt x="49" y="20"/>
                    </a:cubicBezTo>
                    <a:cubicBezTo>
                      <a:pt x="38" y="20"/>
                      <a:pt x="32" y="32"/>
                      <a:pt x="32" y="57"/>
                    </a:cubicBezTo>
                    <a:cubicBezTo>
                      <a:pt x="32" y="81"/>
                      <a:pt x="38" y="93"/>
                      <a:pt x="49" y="93"/>
                    </a:cubicBezTo>
                    <a:cubicBezTo>
                      <a:pt x="60" y="93"/>
                      <a:pt x="66" y="81"/>
                      <a:pt x="6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1" name="Rectangle 17"/>
              <p:cNvSpPr>
                <a:spLocks noChangeArrowheads="1"/>
              </p:cNvSpPr>
              <p:nvPr/>
            </p:nvSpPr>
            <p:spPr bwMode="auto">
              <a:xfrm>
                <a:off x="5064125" y="3565525"/>
                <a:ext cx="492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2" name="Rectangle 18"/>
              <p:cNvSpPr>
                <a:spLocks noChangeArrowheads="1"/>
              </p:cNvSpPr>
              <p:nvPr/>
            </p:nvSpPr>
            <p:spPr bwMode="auto">
              <a:xfrm>
                <a:off x="5173663" y="3565525"/>
                <a:ext cx="4762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3" name="Freeform 19"/>
              <p:cNvSpPr>
                <a:spLocks noEditPoints="1"/>
              </p:cNvSpPr>
              <p:nvPr/>
            </p:nvSpPr>
            <p:spPr bwMode="auto">
              <a:xfrm>
                <a:off x="5273675" y="3641725"/>
                <a:ext cx="150812" cy="177800"/>
              </a:xfrm>
              <a:custGeom>
                <a:avLst/>
                <a:gdLst>
                  <a:gd name="T0" fmla="*/ 2147483647 w 97"/>
                  <a:gd name="T1" fmla="*/ 2147483647 h 115"/>
                  <a:gd name="T2" fmla="*/ 2147483647 w 97"/>
                  <a:gd name="T3" fmla="*/ 2147483647 h 115"/>
                  <a:gd name="T4" fmla="*/ 2147483647 w 97"/>
                  <a:gd name="T5" fmla="*/ 2147483647 h 115"/>
                  <a:gd name="T6" fmla="*/ 2147483647 w 97"/>
                  <a:gd name="T7" fmla="*/ 2147483647 h 115"/>
                  <a:gd name="T8" fmla="*/ 2147483647 w 97"/>
                  <a:gd name="T9" fmla="*/ 2147483647 h 115"/>
                  <a:gd name="T10" fmla="*/ 2147483647 w 97"/>
                  <a:gd name="T11" fmla="*/ 2147483647 h 115"/>
                  <a:gd name="T12" fmla="*/ 2147483647 w 97"/>
                  <a:gd name="T13" fmla="*/ 2147483647 h 115"/>
                  <a:gd name="T14" fmla="*/ 0 w 97"/>
                  <a:gd name="T15" fmla="*/ 2147483647 h 115"/>
                  <a:gd name="T16" fmla="*/ 2147483647 w 97"/>
                  <a:gd name="T17" fmla="*/ 2147483647 h 115"/>
                  <a:gd name="T18" fmla="*/ 2147483647 w 97"/>
                  <a:gd name="T19" fmla="*/ 0 h 115"/>
                  <a:gd name="T20" fmla="*/ 2147483647 w 97"/>
                  <a:gd name="T21" fmla="*/ 2147483647 h 115"/>
                  <a:gd name="T22" fmla="*/ 2147483647 w 97"/>
                  <a:gd name="T23" fmla="*/ 2147483647 h 115"/>
                  <a:gd name="T24" fmla="*/ 2147483647 w 97"/>
                  <a:gd name="T25" fmla="*/ 2147483647 h 115"/>
                  <a:gd name="T26" fmla="*/ 2147483647 w 97"/>
                  <a:gd name="T27" fmla="*/ 2147483647 h 115"/>
                  <a:gd name="T28" fmla="*/ 2147483647 w 97"/>
                  <a:gd name="T29" fmla="*/ 2147483647 h 115"/>
                  <a:gd name="T30" fmla="*/ 2147483647 w 97"/>
                  <a:gd name="T31" fmla="*/ 2147483647 h 115"/>
                  <a:gd name="T32" fmla="*/ 2147483647 w 97"/>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15">
                    <a:moveTo>
                      <a:pt x="97" y="59"/>
                    </a:moveTo>
                    <a:cubicBezTo>
                      <a:pt x="30" y="69"/>
                      <a:pt x="30" y="69"/>
                      <a:pt x="30" y="69"/>
                    </a:cubicBezTo>
                    <a:cubicBezTo>
                      <a:pt x="32" y="85"/>
                      <a:pt x="41" y="93"/>
                      <a:pt x="57" y="93"/>
                    </a:cubicBezTo>
                    <a:cubicBezTo>
                      <a:pt x="68" y="93"/>
                      <a:pt x="78" y="91"/>
                      <a:pt x="86" y="87"/>
                    </a:cubicBezTo>
                    <a:cubicBezTo>
                      <a:pt x="93" y="107"/>
                      <a:pt x="93" y="107"/>
                      <a:pt x="93" y="107"/>
                    </a:cubicBezTo>
                    <a:cubicBezTo>
                      <a:pt x="82" y="112"/>
                      <a:pt x="69" y="115"/>
                      <a:pt x="53" y="115"/>
                    </a:cubicBezTo>
                    <a:cubicBezTo>
                      <a:pt x="36" y="115"/>
                      <a:pt x="23" y="110"/>
                      <a:pt x="14" y="99"/>
                    </a:cubicBezTo>
                    <a:cubicBezTo>
                      <a:pt x="4" y="89"/>
                      <a:pt x="0" y="75"/>
                      <a:pt x="0" y="57"/>
                    </a:cubicBezTo>
                    <a:cubicBezTo>
                      <a:pt x="0" y="39"/>
                      <a:pt x="4" y="26"/>
                      <a:pt x="13" y="15"/>
                    </a:cubicBezTo>
                    <a:cubicBezTo>
                      <a:pt x="22" y="5"/>
                      <a:pt x="34" y="0"/>
                      <a:pt x="50" y="0"/>
                    </a:cubicBezTo>
                    <a:cubicBezTo>
                      <a:pt x="66" y="0"/>
                      <a:pt x="78" y="5"/>
                      <a:pt x="86" y="15"/>
                    </a:cubicBezTo>
                    <a:cubicBezTo>
                      <a:pt x="94" y="26"/>
                      <a:pt x="97" y="40"/>
                      <a:pt x="97" y="59"/>
                    </a:cubicBezTo>
                    <a:close/>
                    <a:moveTo>
                      <a:pt x="67" y="47"/>
                    </a:moveTo>
                    <a:cubicBezTo>
                      <a:pt x="67" y="28"/>
                      <a:pt x="61" y="19"/>
                      <a:pt x="48" y="19"/>
                    </a:cubicBezTo>
                    <a:cubicBezTo>
                      <a:pt x="42" y="19"/>
                      <a:pt x="37" y="22"/>
                      <a:pt x="33" y="27"/>
                    </a:cubicBezTo>
                    <a:cubicBezTo>
                      <a:pt x="29"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4" name="Freeform 20"/>
              <p:cNvSpPr>
                <a:spLocks noEditPoints="1"/>
              </p:cNvSpPr>
              <p:nvPr/>
            </p:nvSpPr>
            <p:spPr bwMode="auto">
              <a:xfrm>
                <a:off x="5461000" y="3641725"/>
                <a:ext cx="150812" cy="246063"/>
              </a:xfrm>
              <a:custGeom>
                <a:avLst/>
                <a:gdLst>
                  <a:gd name="T0" fmla="*/ 2147483647 w 97"/>
                  <a:gd name="T1" fmla="*/ 2147483647 h 159"/>
                  <a:gd name="T2" fmla="*/ 2147483647 w 97"/>
                  <a:gd name="T3" fmla="*/ 2147483647 h 159"/>
                  <a:gd name="T4" fmla="*/ 2147483647 w 97"/>
                  <a:gd name="T5" fmla="*/ 2147483647 h 159"/>
                  <a:gd name="T6" fmla="*/ 2147483647 w 97"/>
                  <a:gd name="T7" fmla="*/ 2147483647 h 159"/>
                  <a:gd name="T8" fmla="*/ 2147483647 w 97"/>
                  <a:gd name="T9" fmla="*/ 2147483647 h 159"/>
                  <a:gd name="T10" fmla="*/ 2147483647 w 97"/>
                  <a:gd name="T11" fmla="*/ 2147483647 h 159"/>
                  <a:gd name="T12" fmla="*/ 2147483647 w 97"/>
                  <a:gd name="T13" fmla="*/ 2147483647 h 159"/>
                  <a:gd name="T14" fmla="*/ 2147483647 w 97"/>
                  <a:gd name="T15" fmla="*/ 2147483647 h 159"/>
                  <a:gd name="T16" fmla="*/ 2147483647 w 97"/>
                  <a:gd name="T17" fmla="*/ 2147483647 h 159"/>
                  <a:gd name="T18" fmla="*/ 2147483647 w 97"/>
                  <a:gd name="T19" fmla="*/ 2147483647 h 159"/>
                  <a:gd name="T20" fmla="*/ 0 w 97"/>
                  <a:gd name="T21" fmla="*/ 2147483647 h 159"/>
                  <a:gd name="T22" fmla="*/ 2147483647 w 97"/>
                  <a:gd name="T23" fmla="*/ 2147483647 h 159"/>
                  <a:gd name="T24" fmla="*/ 2147483647 w 97"/>
                  <a:gd name="T25" fmla="*/ 0 h 159"/>
                  <a:gd name="T26" fmla="*/ 2147483647 w 97"/>
                  <a:gd name="T27" fmla="*/ 2147483647 h 159"/>
                  <a:gd name="T28" fmla="*/ 2147483647 w 97"/>
                  <a:gd name="T29" fmla="*/ 2147483647 h 159"/>
                  <a:gd name="T30" fmla="*/ 2147483647 w 97"/>
                  <a:gd name="T31" fmla="*/ 2147483647 h 159"/>
                  <a:gd name="T32" fmla="*/ 2147483647 w 97"/>
                  <a:gd name="T33" fmla="*/ 2147483647 h 159"/>
                  <a:gd name="T34" fmla="*/ 2147483647 w 97"/>
                  <a:gd name="T35" fmla="*/ 2147483647 h 159"/>
                  <a:gd name="T36" fmla="*/ 2147483647 w 97"/>
                  <a:gd name="T37" fmla="*/ 2147483647 h 159"/>
                  <a:gd name="T38" fmla="*/ 2147483647 w 97"/>
                  <a:gd name="T39" fmla="*/ 2147483647 h 159"/>
                  <a:gd name="T40" fmla="*/ 2147483647 w 97"/>
                  <a:gd name="T41" fmla="*/ 214748364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59">
                    <a:moveTo>
                      <a:pt x="97" y="114"/>
                    </a:moveTo>
                    <a:cubicBezTo>
                      <a:pt x="97" y="129"/>
                      <a:pt x="92" y="140"/>
                      <a:pt x="83" y="148"/>
                    </a:cubicBezTo>
                    <a:cubicBezTo>
                      <a:pt x="75" y="156"/>
                      <a:pt x="63" y="159"/>
                      <a:pt x="48" y="159"/>
                    </a:cubicBezTo>
                    <a:cubicBezTo>
                      <a:pt x="30" y="159"/>
                      <a:pt x="17" y="157"/>
                      <a:pt x="7" y="151"/>
                    </a:cubicBezTo>
                    <a:cubicBezTo>
                      <a:pt x="15" y="130"/>
                      <a:pt x="15" y="130"/>
                      <a:pt x="15" y="130"/>
                    </a:cubicBezTo>
                    <a:cubicBezTo>
                      <a:pt x="23" y="135"/>
                      <a:pt x="32" y="137"/>
                      <a:pt x="42" y="137"/>
                    </a:cubicBezTo>
                    <a:cubicBezTo>
                      <a:pt x="58" y="137"/>
                      <a:pt x="65" y="130"/>
                      <a:pt x="65" y="116"/>
                    </a:cubicBezTo>
                    <a:cubicBezTo>
                      <a:pt x="65" y="110"/>
                      <a:pt x="65" y="110"/>
                      <a:pt x="65" y="110"/>
                    </a:cubicBezTo>
                    <a:cubicBezTo>
                      <a:pt x="61" y="112"/>
                      <a:pt x="55" y="114"/>
                      <a:pt x="46" y="114"/>
                    </a:cubicBezTo>
                    <a:cubicBezTo>
                      <a:pt x="33" y="114"/>
                      <a:pt x="22" y="109"/>
                      <a:pt x="13" y="99"/>
                    </a:cubicBezTo>
                    <a:cubicBezTo>
                      <a:pt x="5" y="89"/>
                      <a:pt x="0" y="76"/>
                      <a:pt x="0" y="60"/>
                    </a:cubicBezTo>
                    <a:cubicBezTo>
                      <a:pt x="0" y="41"/>
                      <a:pt x="5" y="26"/>
                      <a:pt x="15" y="16"/>
                    </a:cubicBezTo>
                    <a:cubicBezTo>
                      <a:pt x="25" y="5"/>
                      <a:pt x="39" y="0"/>
                      <a:pt x="57" y="0"/>
                    </a:cubicBezTo>
                    <a:cubicBezTo>
                      <a:pt x="75" y="0"/>
                      <a:pt x="88" y="3"/>
                      <a:pt x="97" y="8"/>
                    </a:cubicBezTo>
                    <a:lnTo>
                      <a:pt x="97" y="114"/>
                    </a:lnTo>
                    <a:close/>
                    <a:moveTo>
                      <a:pt x="65" y="93"/>
                    </a:moveTo>
                    <a:cubicBezTo>
                      <a:pt x="65" y="20"/>
                      <a:pt x="65" y="20"/>
                      <a:pt x="65" y="20"/>
                    </a:cubicBezTo>
                    <a:cubicBezTo>
                      <a:pt x="63" y="19"/>
                      <a:pt x="60" y="18"/>
                      <a:pt x="55" y="18"/>
                    </a:cubicBezTo>
                    <a:cubicBezTo>
                      <a:pt x="40" y="18"/>
                      <a:pt x="32" y="32"/>
                      <a:pt x="32" y="58"/>
                    </a:cubicBezTo>
                    <a:cubicBezTo>
                      <a:pt x="32" y="83"/>
                      <a:pt x="40" y="95"/>
                      <a:pt x="55" y="95"/>
                    </a:cubicBezTo>
                    <a:cubicBezTo>
                      <a:pt x="59" y="95"/>
                      <a:pt x="63" y="94"/>
                      <a:pt x="6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5" name="Freeform 21"/>
              <p:cNvSpPr>
                <a:spLocks noEditPoints="1"/>
              </p:cNvSpPr>
              <p:nvPr/>
            </p:nvSpPr>
            <p:spPr bwMode="auto">
              <a:xfrm>
                <a:off x="5654675" y="3641725"/>
                <a:ext cx="150812" cy="177800"/>
              </a:xfrm>
              <a:custGeom>
                <a:avLst/>
                <a:gdLst>
                  <a:gd name="T0" fmla="*/ 2147483647 w 98"/>
                  <a:gd name="T1" fmla="*/ 2147483647 h 115"/>
                  <a:gd name="T2" fmla="*/ 2147483647 w 98"/>
                  <a:gd name="T3" fmla="*/ 2147483647 h 115"/>
                  <a:gd name="T4" fmla="*/ 2147483647 w 98"/>
                  <a:gd name="T5" fmla="*/ 2147483647 h 115"/>
                  <a:gd name="T6" fmla="*/ 2147483647 w 98"/>
                  <a:gd name="T7" fmla="*/ 2147483647 h 115"/>
                  <a:gd name="T8" fmla="*/ 2147483647 w 98"/>
                  <a:gd name="T9" fmla="*/ 2147483647 h 115"/>
                  <a:gd name="T10" fmla="*/ 2147483647 w 98"/>
                  <a:gd name="T11" fmla="*/ 2147483647 h 115"/>
                  <a:gd name="T12" fmla="*/ 2147483647 w 98"/>
                  <a:gd name="T13" fmla="*/ 2147483647 h 115"/>
                  <a:gd name="T14" fmla="*/ 0 w 98"/>
                  <a:gd name="T15" fmla="*/ 2147483647 h 115"/>
                  <a:gd name="T16" fmla="*/ 2147483647 w 98"/>
                  <a:gd name="T17" fmla="*/ 2147483647 h 115"/>
                  <a:gd name="T18" fmla="*/ 2147483647 w 98"/>
                  <a:gd name="T19" fmla="*/ 0 h 115"/>
                  <a:gd name="T20" fmla="*/ 2147483647 w 98"/>
                  <a:gd name="T21" fmla="*/ 2147483647 h 115"/>
                  <a:gd name="T22" fmla="*/ 2147483647 w 98"/>
                  <a:gd name="T23" fmla="*/ 2147483647 h 115"/>
                  <a:gd name="T24" fmla="*/ 2147483647 w 98"/>
                  <a:gd name="T25" fmla="*/ 2147483647 h 115"/>
                  <a:gd name="T26" fmla="*/ 2147483647 w 98"/>
                  <a:gd name="T27" fmla="*/ 2147483647 h 115"/>
                  <a:gd name="T28" fmla="*/ 2147483647 w 98"/>
                  <a:gd name="T29" fmla="*/ 2147483647 h 115"/>
                  <a:gd name="T30" fmla="*/ 2147483647 w 98"/>
                  <a:gd name="T31" fmla="*/ 2147483647 h 115"/>
                  <a:gd name="T32" fmla="*/ 2147483647 w 98"/>
                  <a:gd name="T33" fmla="*/ 214748364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115">
                    <a:moveTo>
                      <a:pt x="97" y="59"/>
                    </a:moveTo>
                    <a:cubicBezTo>
                      <a:pt x="30" y="69"/>
                      <a:pt x="30" y="69"/>
                      <a:pt x="30" y="69"/>
                    </a:cubicBezTo>
                    <a:cubicBezTo>
                      <a:pt x="33" y="85"/>
                      <a:pt x="42" y="93"/>
                      <a:pt x="57" y="93"/>
                    </a:cubicBezTo>
                    <a:cubicBezTo>
                      <a:pt x="69" y="93"/>
                      <a:pt x="78" y="91"/>
                      <a:pt x="86" y="87"/>
                    </a:cubicBezTo>
                    <a:cubicBezTo>
                      <a:pt x="93" y="107"/>
                      <a:pt x="93" y="107"/>
                      <a:pt x="93" y="107"/>
                    </a:cubicBezTo>
                    <a:cubicBezTo>
                      <a:pt x="83" y="112"/>
                      <a:pt x="69" y="115"/>
                      <a:pt x="54" y="115"/>
                    </a:cubicBezTo>
                    <a:cubicBezTo>
                      <a:pt x="37" y="115"/>
                      <a:pt x="24" y="110"/>
                      <a:pt x="14" y="99"/>
                    </a:cubicBezTo>
                    <a:cubicBezTo>
                      <a:pt x="5" y="89"/>
                      <a:pt x="0" y="75"/>
                      <a:pt x="0" y="57"/>
                    </a:cubicBezTo>
                    <a:cubicBezTo>
                      <a:pt x="0" y="39"/>
                      <a:pt x="4" y="26"/>
                      <a:pt x="13" y="15"/>
                    </a:cubicBezTo>
                    <a:cubicBezTo>
                      <a:pt x="22" y="5"/>
                      <a:pt x="34" y="0"/>
                      <a:pt x="50" y="0"/>
                    </a:cubicBezTo>
                    <a:cubicBezTo>
                      <a:pt x="66" y="0"/>
                      <a:pt x="78" y="5"/>
                      <a:pt x="86" y="15"/>
                    </a:cubicBezTo>
                    <a:cubicBezTo>
                      <a:pt x="94" y="26"/>
                      <a:pt x="98" y="40"/>
                      <a:pt x="97" y="59"/>
                    </a:cubicBezTo>
                    <a:close/>
                    <a:moveTo>
                      <a:pt x="67" y="47"/>
                    </a:moveTo>
                    <a:cubicBezTo>
                      <a:pt x="67" y="28"/>
                      <a:pt x="61" y="19"/>
                      <a:pt x="49" y="19"/>
                    </a:cubicBezTo>
                    <a:cubicBezTo>
                      <a:pt x="42" y="19"/>
                      <a:pt x="37" y="22"/>
                      <a:pt x="33" y="27"/>
                    </a:cubicBezTo>
                    <a:cubicBezTo>
                      <a:pt x="30" y="33"/>
                      <a:pt x="28" y="42"/>
                      <a:pt x="28" y="53"/>
                    </a:cubicBezTo>
                    <a:lnTo>
                      <a:pt x="6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8" name="Freeform 22"/>
            <p:cNvSpPr>
              <a:spLocks noEditPoints="1"/>
            </p:cNvSpPr>
            <p:nvPr/>
          </p:nvSpPr>
          <p:spPr bwMode="auto">
            <a:xfrm>
              <a:off x="3392488" y="3017838"/>
              <a:ext cx="2012950" cy="512763"/>
            </a:xfrm>
            <a:custGeom>
              <a:avLst/>
              <a:gdLst>
                <a:gd name="T0" fmla="*/ 2147483647 w 1303"/>
                <a:gd name="T1" fmla="*/ 2147483647 h 331"/>
                <a:gd name="T2" fmla="*/ 2147483647 w 1303"/>
                <a:gd name="T3" fmla="*/ 2147483647 h 331"/>
                <a:gd name="T4" fmla="*/ 2147483647 w 1303"/>
                <a:gd name="T5" fmla="*/ 2147483647 h 331"/>
                <a:gd name="T6" fmla="*/ 2147483647 w 1303"/>
                <a:gd name="T7" fmla="*/ 2147483647 h 331"/>
                <a:gd name="T8" fmla="*/ 2147483647 w 1303"/>
                <a:gd name="T9" fmla="*/ 2147483647 h 331"/>
                <a:gd name="T10" fmla="*/ 2147483647 w 1303"/>
                <a:gd name="T11" fmla="*/ 2147483647 h 331"/>
                <a:gd name="T12" fmla="*/ 2147483647 w 1303"/>
                <a:gd name="T13" fmla="*/ 2147483647 h 331"/>
                <a:gd name="T14" fmla="*/ 2147483647 w 1303"/>
                <a:gd name="T15" fmla="*/ 2147483647 h 331"/>
                <a:gd name="T16" fmla="*/ 2147483647 w 1303"/>
                <a:gd name="T17" fmla="*/ 2147483647 h 331"/>
                <a:gd name="T18" fmla="*/ 2147483647 w 1303"/>
                <a:gd name="T19" fmla="*/ 2147483647 h 331"/>
                <a:gd name="T20" fmla="*/ 2147483647 w 1303"/>
                <a:gd name="T21" fmla="*/ 2147483647 h 331"/>
                <a:gd name="T22" fmla="*/ 2147483647 w 1303"/>
                <a:gd name="T23" fmla="*/ 2147483647 h 331"/>
                <a:gd name="T24" fmla="*/ 2147483647 w 1303"/>
                <a:gd name="T25" fmla="*/ 2147483647 h 331"/>
                <a:gd name="T26" fmla="*/ 2147483647 w 1303"/>
                <a:gd name="T27" fmla="*/ 2147483647 h 331"/>
                <a:gd name="T28" fmla="*/ 2147483647 w 1303"/>
                <a:gd name="T29" fmla="*/ 2147483647 h 331"/>
                <a:gd name="T30" fmla="*/ 2147483647 w 1303"/>
                <a:gd name="T31" fmla="*/ 2147483647 h 331"/>
                <a:gd name="T32" fmla="*/ 2147483647 w 1303"/>
                <a:gd name="T33" fmla="*/ 2147483647 h 331"/>
                <a:gd name="T34" fmla="*/ 2147483647 w 1303"/>
                <a:gd name="T35" fmla="*/ 2147483647 h 331"/>
                <a:gd name="T36" fmla="*/ 2147483647 w 1303"/>
                <a:gd name="T37" fmla="*/ 2147483647 h 331"/>
                <a:gd name="T38" fmla="*/ 2147483647 w 1303"/>
                <a:gd name="T39" fmla="*/ 2147483647 h 331"/>
                <a:gd name="T40" fmla="*/ 2147483647 w 1303"/>
                <a:gd name="T41" fmla="*/ 2147483647 h 331"/>
                <a:gd name="T42" fmla="*/ 2147483647 w 1303"/>
                <a:gd name="T43" fmla="*/ 2147483647 h 331"/>
                <a:gd name="T44" fmla="*/ 2147483647 w 1303"/>
                <a:gd name="T45" fmla="*/ 2147483647 h 331"/>
                <a:gd name="T46" fmla="*/ 2147483647 w 1303"/>
                <a:gd name="T47" fmla="*/ 2147483647 h 331"/>
                <a:gd name="T48" fmla="*/ 2147483647 w 1303"/>
                <a:gd name="T49" fmla="*/ 2147483647 h 331"/>
                <a:gd name="T50" fmla="*/ 2147483647 w 1303"/>
                <a:gd name="T51" fmla="*/ 2147483647 h 331"/>
                <a:gd name="T52" fmla="*/ 2147483647 w 1303"/>
                <a:gd name="T53" fmla="*/ 2147483647 h 331"/>
                <a:gd name="T54" fmla="*/ 2147483647 w 1303"/>
                <a:gd name="T55" fmla="*/ 2147483647 h 331"/>
                <a:gd name="T56" fmla="*/ 2147483647 w 1303"/>
                <a:gd name="T57" fmla="*/ 2147483647 h 331"/>
                <a:gd name="T58" fmla="*/ 2147483647 w 1303"/>
                <a:gd name="T59" fmla="*/ 2147483647 h 331"/>
                <a:gd name="T60" fmla="*/ 2147483647 w 1303"/>
                <a:gd name="T61" fmla="*/ 2147483647 h 331"/>
                <a:gd name="T62" fmla="*/ 2147483647 w 1303"/>
                <a:gd name="T63" fmla="*/ 2147483647 h 331"/>
                <a:gd name="T64" fmla="*/ 2147483647 w 1303"/>
                <a:gd name="T65" fmla="*/ 2147483647 h 331"/>
                <a:gd name="T66" fmla="*/ 2147483647 w 1303"/>
                <a:gd name="T67" fmla="*/ 2147483647 h 331"/>
                <a:gd name="T68" fmla="*/ 2147483647 w 1303"/>
                <a:gd name="T69" fmla="*/ 2147483647 h 331"/>
                <a:gd name="T70" fmla="*/ 2147483647 w 1303"/>
                <a:gd name="T71" fmla="*/ 2147483647 h 331"/>
                <a:gd name="T72" fmla="*/ 2147483647 w 1303"/>
                <a:gd name="T73" fmla="*/ 2147483647 h 331"/>
                <a:gd name="T74" fmla="*/ 2147483647 w 1303"/>
                <a:gd name="T75" fmla="*/ 2147483647 h 331"/>
                <a:gd name="T76" fmla="*/ 2147483647 w 1303"/>
                <a:gd name="T77" fmla="*/ 0 h 331"/>
                <a:gd name="T78" fmla="*/ 2147483647 w 1303"/>
                <a:gd name="T79" fmla="*/ 2147483647 h 331"/>
                <a:gd name="T80" fmla="*/ 2147483647 w 1303"/>
                <a:gd name="T81" fmla="*/ 2147483647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03" h="331">
                  <a:moveTo>
                    <a:pt x="1301" y="102"/>
                  </a:moveTo>
                  <a:cubicBezTo>
                    <a:pt x="1236" y="102"/>
                    <a:pt x="1236" y="102"/>
                    <a:pt x="1236" y="102"/>
                  </a:cubicBezTo>
                  <a:cubicBezTo>
                    <a:pt x="1236" y="327"/>
                    <a:pt x="1236" y="327"/>
                    <a:pt x="1236" y="327"/>
                  </a:cubicBezTo>
                  <a:cubicBezTo>
                    <a:pt x="1301" y="327"/>
                    <a:pt x="1301" y="327"/>
                    <a:pt x="1301" y="327"/>
                  </a:cubicBezTo>
                  <a:lnTo>
                    <a:pt x="1301" y="102"/>
                  </a:lnTo>
                  <a:close/>
                  <a:moveTo>
                    <a:pt x="1303" y="38"/>
                  </a:moveTo>
                  <a:cubicBezTo>
                    <a:pt x="1303" y="21"/>
                    <a:pt x="1287" y="7"/>
                    <a:pt x="1268" y="7"/>
                  </a:cubicBezTo>
                  <a:cubicBezTo>
                    <a:pt x="1249" y="7"/>
                    <a:pt x="1234" y="21"/>
                    <a:pt x="1234" y="38"/>
                  </a:cubicBezTo>
                  <a:cubicBezTo>
                    <a:pt x="1234" y="55"/>
                    <a:pt x="1249" y="68"/>
                    <a:pt x="1268" y="68"/>
                  </a:cubicBezTo>
                  <a:cubicBezTo>
                    <a:pt x="1287" y="68"/>
                    <a:pt x="1303" y="55"/>
                    <a:pt x="1303" y="38"/>
                  </a:cubicBezTo>
                  <a:moveTo>
                    <a:pt x="1216" y="315"/>
                  </a:moveTo>
                  <a:cubicBezTo>
                    <a:pt x="1202" y="276"/>
                    <a:pt x="1202" y="276"/>
                    <a:pt x="1202" y="276"/>
                  </a:cubicBezTo>
                  <a:cubicBezTo>
                    <a:pt x="1195" y="282"/>
                    <a:pt x="1187" y="285"/>
                    <a:pt x="1175" y="285"/>
                  </a:cubicBezTo>
                  <a:cubicBezTo>
                    <a:pt x="1149" y="285"/>
                    <a:pt x="1133" y="259"/>
                    <a:pt x="1133" y="213"/>
                  </a:cubicBezTo>
                  <a:cubicBezTo>
                    <a:pt x="1133" y="167"/>
                    <a:pt x="1147" y="141"/>
                    <a:pt x="1175" y="141"/>
                  </a:cubicBezTo>
                  <a:cubicBezTo>
                    <a:pt x="1188" y="141"/>
                    <a:pt x="1196" y="146"/>
                    <a:pt x="1202" y="150"/>
                  </a:cubicBezTo>
                  <a:cubicBezTo>
                    <a:pt x="1215" y="114"/>
                    <a:pt x="1215" y="114"/>
                    <a:pt x="1215" y="114"/>
                  </a:cubicBezTo>
                  <a:cubicBezTo>
                    <a:pt x="1205" y="106"/>
                    <a:pt x="1188" y="98"/>
                    <a:pt x="1160" y="98"/>
                  </a:cubicBezTo>
                  <a:cubicBezTo>
                    <a:pt x="1110" y="98"/>
                    <a:pt x="1068" y="138"/>
                    <a:pt x="1068" y="214"/>
                  </a:cubicBezTo>
                  <a:cubicBezTo>
                    <a:pt x="1068" y="290"/>
                    <a:pt x="1107" y="331"/>
                    <a:pt x="1160" y="331"/>
                  </a:cubicBezTo>
                  <a:cubicBezTo>
                    <a:pt x="1189" y="331"/>
                    <a:pt x="1206" y="324"/>
                    <a:pt x="1216" y="315"/>
                  </a:cubicBezTo>
                  <a:moveTo>
                    <a:pt x="1043" y="327"/>
                  </a:moveTo>
                  <a:cubicBezTo>
                    <a:pt x="1043" y="169"/>
                    <a:pt x="1043" y="169"/>
                    <a:pt x="1043" y="169"/>
                  </a:cubicBezTo>
                  <a:cubicBezTo>
                    <a:pt x="1043" y="129"/>
                    <a:pt x="1018" y="98"/>
                    <a:pt x="946" y="98"/>
                  </a:cubicBezTo>
                  <a:cubicBezTo>
                    <a:pt x="906" y="98"/>
                    <a:pt x="874" y="105"/>
                    <a:pt x="852" y="115"/>
                  </a:cubicBezTo>
                  <a:cubicBezTo>
                    <a:pt x="852" y="327"/>
                    <a:pt x="852" y="327"/>
                    <a:pt x="852" y="327"/>
                  </a:cubicBezTo>
                  <a:cubicBezTo>
                    <a:pt x="917" y="327"/>
                    <a:pt x="917" y="327"/>
                    <a:pt x="917" y="327"/>
                  </a:cubicBezTo>
                  <a:cubicBezTo>
                    <a:pt x="917" y="143"/>
                    <a:pt x="917" y="143"/>
                    <a:pt x="917" y="143"/>
                  </a:cubicBezTo>
                  <a:cubicBezTo>
                    <a:pt x="925" y="141"/>
                    <a:pt x="932" y="139"/>
                    <a:pt x="945" y="139"/>
                  </a:cubicBezTo>
                  <a:cubicBezTo>
                    <a:pt x="971" y="139"/>
                    <a:pt x="978" y="154"/>
                    <a:pt x="978" y="170"/>
                  </a:cubicBezTo>
                  <a:cubicBezTo>
                    <a:pt x="978" y="327"/>
                    <a:pt x="978" y="327"/>
                    <a:pt x="978" y="327"/>
                  </a:cubicBezTo>
                  <a:lnTo>
                    <a:pt x="1043" y="327"/>
                  </a:lnTo>
                  <a:close/>
                  <a:moveTo>
                    <a:pt x="810" y="102"/>
                  </a:moveTo>
                  <a:cubicBezTo>
                    <a:pt x="745" y="102"/>
                    <a:pt x="745" y="102"/>
                    <a:pt x="745" y="102"/>
                  </a:cubicBezTo>
                  <a:cubicBezTo>
                    <a:pt x="745" y="327"/>
                    <a:pt x="745" y="327"/>
                    <a:pt x="745" y="327"/>
                  </a:cubicBezTo>
                  <a:cubicBezTo>
                    <a:pt x="810" y="327"/>
                    <a:pt x="810" y="327"/>
                    <a:pt x="810" y="327"/>
                  </a:cubicBezTo>
                  <a:lnTo>
                    <a:pt x="810" y="102"/>
                  </a:lnTo>
                  <a:close/>
                  <a:moveTo>
                    <a:pt x="812" y="38"/>
                  </a:moveTo>
                  <a:cubicBezTo>
                    <a:pt x="812" y="21"/>
                    <a:pt x="796" y="7"/>
                    <a:pt x="777" y="7"/>
                  </a:cubicBezTo>
                  <a:cubicBezTo>
                    <a:pt x="758" y="7"/>
                    <a:pt x="743" y="21"/>
                    <a:pt x="743" y="38"/>
                  </a:cubicBezTo>
                  <a:cubicBezTo>
                    <a:pt x="743" y="55"/>
                    <a:pt x="758" y="68"/>
                    <a:pt x="777" y="68"/>
                  </a:cubicBezTo>
                  <a:cubicBezTo>
                    <a:pt x="796" y="68"/>
                    <a:pt x="812" y="55"/>
                    <a:pt x="812" y="38"/>
                  </a:cubicBezTo>
                  <a:moveTo>
                    <a:pt x="727" y="10"/>
                  </a:moveTo>
                  <a:cubicBezTo>
                    <a:pt x="662" y="10"/>
                    <a:pt x="662" y="10"/>
                    <a:pt x="662" y="10"/>
                  </a:cubicBezTo>
                  <a:cubicBezTo>
                    <a:pt x="621" y="207"/>
                    <a:pt x="621" y="207"/>
                    <a:pt x="621" y="207"/>
                  </a:cubicBezTo>
                  <a:cubicBezTo>
                    <a:pt x="617" y="222"/>
                    <a:pt x="614" y="242"/>
                    <a:pt x="614" y="242"/>
                  </a:cubicBezTo>
                  <a:cubicBezTo>
                    <a:pt x="614" y="242"/>
                    <a:pt x="614" y="242"/>
                    <a:pt x="614" y="242"/>
                  </a:cubicBezTo>
                  <a:cubicBezTo>
                    <a:pt x="614" y="242"/>
                    <a:pt x="611" y="222"/>
                    <a:pt x="607" y="207"/>
                  </a:cubicBezTo>
                  <a:cubicBezTo>
                    <a:pt x="567" y="10"/>
                    <a:pt x="567" y="10"/>
                    <a:pt x="567" y="10"/>
                  </a:cubicBezTo>
                  <a:cubicBezTo>
                    <a:pt x="495" y="10"/>
                    <a:pt x="495" y="10"/>
                    <a:pt x="495" y="10"/>
                  </a:cubicBezTo>
                  <a:cubicBezTo>
                    <a:pt x="582" y="327"/>
                    <a:pt x="582" y="327"/>
                    <a:pt x="582" y="327"/>
                  </a:cubicBezTo>
                  <a:cubicBezTo>
                    <a:pt x="641" y="327"/>
                    <a:pt x="641" y="327"/>
                    <a:pt x="641" y="327"/>
                  </a:cubicBezTo>
                  <a:lnTo>
                    <a:pt x="727" y="10"/>
                  </a:lnTo>
                  <a:close/>
                  <a:moveTo>
                    <a:pt x="353" y="291"/>
                  </a:moveTo>
                  <a:cubicBezTo>
                    <a:pt x="347" y="294"/>
                    <a:pt x="339" y="296"/>
                    <a:pt x="329" y="296"/>
                  </a:cubicBezTo>
                  <a:cubicBezTo>
                    <a:pt x="304" y="296"/>
                    <a:pt x="289" y="284"/>
                    <a:pt x="289" y="258"/>
                  </a:cubicBezTo>
                  <a:cubicBezTo>
                    <a:pt x="289" y="222"/>
                    <a:pt x="314" y="213"/>
                    <a:pt x="353" y="209"/>
                  </a:cubicBezTo>
                  <a:lnTo>
                    <a:pt x="353" y="291"/>
                  </a:lnTo>
                  <a:close/>
                  <a:moveTo>
                    <a:pt x="414" y="315"/>
                  </a:moveTo>
                  <a:cubicBezTo>
                    <a:pt x="414" y="180"/>
                    <a:pt x="414" y="180"/>
                    <a:pt x="414" y="180"/>
                  </a:cubicBezTo>
                  <a:cubicBezTo>
                    <a:pt x="414" y="119"/>
                    <a:pt x="377" y="98"/>
                    <a:pt x="326" y="98"/>
                  </a:cubicBezTo>
                  <a:cubicBezTo>
                    <a:pt x="286" y="98"/>
                    <a:pt x="257" y="108"/>
                    <a:pt x="241" y="115"/>
                  </a:cubicBezTo>
                  <a:cubicBezTo>
                    <a:pt x="255" y="152"/>
                    <a:pt x="255" y="152"/>
                    <a:pt x="255" y="152"/>
                  </a:cubicBezTo>
                  <a:cubicBezTo>
                    <a:pt x="270" y="146"/>
                    <a:pt x="292" y="139"/>
                    <a:pt x="314" y="139"/>
                  </a:cubicBezTo>
                  <a:cubicBezTo>
                    <a:pt x="337" y="139"/>
                    <a:pt x="353" y="145"/>
                    <a:pt x="353" y="169"/>
                  </a:cubicBezTo>
                  <a:cubicBezTo>
                    <a:pt x="353" y="179"/>
                    <a:pt x="353" y="179"/>
                    <a:pt x="353" y="179"/>
                  </a:cubicBezTo>
                  <a:cubicBezTo>
                    <a:pt x="286" y="185"/>
                    <a:pt x="228" y="202"/>
                    <a:pt x="228" y="260"/>
                  </a:cubicBezTo>
                  <a:cubicBezTo>
                    <a:pt x="228" y="307"/>
                    <a:pt x="261" y="331"/>
                    <a:pt x="326" y="331"/>
                  </a:cubicBezTo>
                  <a:cubicBezTo>
                    <a:pt x="365" y="331"/>
                    <a:pt x="395" y="325"/>
                    <a:pt x="414" y="315"/>
                  </a:cubicBezTo>
                  <a:moveTo>
                    <a:pt x="132" y="287"/>
                  </a:moveTo>
                  <a:cubicBezTo>
                    <a:pt x="128" y="289"/>
                    <a:pt x="121" y="290"/>
                    <a:pt x="112" y="290"/>
                  </a:cubicBezTo>
                  <a:cubicBezTo>
                    <a:pt x="79" y="290"/>
                    <a:pt x="65" y="262"/>
                    <a:pt x="65" y="213"/>
                  </a:cubicBezTo>
                  <a:cubicBezTo>
                    <a:pt x="65" y="167"/>
                    <a:pt x="78" y="136"/>
                    <a:pt x="114" y="136"/>
                  </a:cubicBezTo>
                  <a:cubicBezTo>
                    <a:pt x="121" y="136"/>
                    <a:pt x="127" y="137"/>
                    <a:pt x="132" y="139"/>
                  </a:cubicBezTo>
                  <a:lnTo>
                    <a:pt x="132" y="287"/>
                  </a:lnTo>
                  <a:close/>
                  <a:moveTo>
                    <a:pt x="197" y="315"/>
                  </a:moveTo>
                  <a:cubicBezTo>
                    <a:pt x="197" y="0"/>
                    <a:pt x="197" y="0"/>
                    <a:pt x="197" y="0"/>
                  </a:cubicBezTo>
                  <a:cubicBezTo>
                    <a:pt x="132" y="0"/>
                    <a:pt x="132" y="0"/>
                    <a:pt x="132" y="0"/>
                  </a:cubicBezTo>
                  <a:cubicBezTo>
                    <a:pt x="132" y="103"/>
                    <a:pt x="132" y="103"/>
                    <a:pt x="132" y="103"/>
                  </a:cubicBezTo>
                  <a:cubicBezTo>
                    <a:pt x="124" y="101"/>
                    <a:pt x="113" y="100"/>
                    <a:pt x="99" y="100"/>
                  </a:cubicBezTo>
                  <a:cubicBezTo>
                    <a:pt x="41" y="100"/>
                    <a:pt x="0" y="144"/>
                    <a:pt x="0" y="216"/>
                  </a:cubicBezTo>
                  <a:cubicBezTo>
                    <a:pt x="0" y="291"/>
                    <a:pt x="43" y="331"/>
                    <a:pt x="111" y="331"/>
                  </a:cubicBezTo>
                  <a:cubicBezTo>
                    <a:pt x="150" y="331"/>
                    <a:pt x="177" y="326"/>
                    <a:pt x="197" y="3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pic>
        <p:nvPicPr>
          <p:cNvPr id="26" name="Afbeelding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3713" y="5084763"/>
            <a:ext cx="311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1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42" presetClass="path" presetSubtype="0" accel="43429" decel="56571" fill="hold" grpId="0" nodeType="withEffect">
                                  <p:stCondLst>
                                    <p:cond delay="0"/>
                                  </p:stCondLst>
                                  <p:childTnLst>
                                    <p:animMotion origin="layout" path="M -2.5E-6 1.85185E-6 L -0.57725 -0.62894 " pathEditMode="fixed" rAng="0" ptsTypes="AA">
                                      <p:cBhvr>
                                        <p:cTn id="20" dur="2750" spd="-100000" fill="hold"/>
                                        <p:tgtEl>
                                          <p:spTgt spid="2"/>
                                        </p:tgtEl>
                                        <p:attrNameLst>
                                          <p:attrName>ppt_x</p:attrName>
                                          <p:attrName>ppt_y</p:attrName>
                                        </p:attrNameLst>
                                      </p:cBhvr>
                                      <p:rCtr x="-28872" y="-31458"/>
                                    </p:animMotion>
                                  </p:childTnLst>
                                </p:cTn>
                              </p:par>
                              <p:par>
                                <p:cTn id="21" presetID="42" presetClass="path" presetSubtype="0" accel="43429" decel="56571" fill="hold" grpId="0" nodeType="withEffect">
                                  <p:stCondLst>
                                    <p:cond delay="0"/>
                                  </p:stCondLst>
                                  <p:childTnLst>
                                    <p:animMotion origin="layout" path="M -5.55556E-7 2.96296E-6 L 0.58351 -0.5956 " pathEditMode="fixed" rAng="0" ptsTypes="AA">
                                      <p:cBhvr>
                                        <p:cTn id="22" dur="2750" spd="-100000" fill="hold"/>
                                        <p:tgtEl>
                                          <p:spTgt spid="3"/>
                                        </p:tgtEl>
                                        <p:attrNameLst>
                                          <p:attrName>ppt_x</p:attrName>
                                          <p:attrName>ppt_y</p:attrName>
                                        </p:attrNameLst>
                                      </p:cBhvr>
                                      <p:rCtr x="29167" y="-29792"/>
                                    </p:animMotion>
                                  </p:childTnLst>
                                </p:cTn>
                              </p:par>
                              <p:par>
                                <p:cTn id="23" presetID="42" presetClass="path" presetSubtype="0" accel="43429" decel="56571" fill="hold" grpId="0" nodeType="withEffect">
                                  <p:stCondLst>
                                    <p:cond delay="0"/>
                                  </p:stCondLst>
                                  <p:childTnLst>
                                    <p:animMotion origin="layout" path="M -0.00313 -2.96296E-6 L -0.00156 0.69051 " pathEditMode="fixed" rAng="0" ptsTypes="AA">
                                      <p:cBhvr>
                                        <p:cTn id="24" dur="2750" spd="-100000" fill="hold"/>
                                        <p:tgtEl>
                                          <p:spTgt spid="4"/>
                                        </p:tgtEl>
                                        <p:attrNameLst>
                                          <p:attrName>ppt_x</p:attrName>
                                          <p:attrName>ppt_y</p:attrName>
                                        </p:attrNameLst>
                                      </p:cBhvr>
                                      <p:rCtr x="69" y="34514"/>
                                    </p:animMotion>
                                  </p:childTnLst>
                                </p:cTn>
                              </p:par>
                              <p:par>
                                <p:cTn id="25" presetID="10" presetClass="entr" presetSubtype="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750"/>
                                        <p:tgtEl>
                                          <p:spTgt spid="5"/>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1C8716B-C72B-477D-BF0D-69E730E47F07}" type="datetimeFigureOut">
              <a:rPr lang="nl-NL" smtClean="0"/>
              <a:pPr/>
              <a:t>31-5-2022</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80592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1C8716B-C72B-477D-BF0D-69E730E47F07}" type="datetimeFigureOut">
              <a:rPr lang="nl-NL" smtClean="0"/>
              <a:pPr/>
              <a:t>31-5-2022</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80416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1C8716B-C72B-477D-BF0D-69E730E47F07}" type="datetimeFigureOut">
              <a:rPr lang="nl-NL" smtClean="0"/>
              <a:pPr/>
              <a:t>31-5-2022</a:t>
            </a:fld>
            <a:endParaRPr lang="nl-NL"/>
          </a:p>
        </p:txBody>
      </p:sp>
      <p:sp>
        <p:nvSpPr>
          <p:cNvPr id="8" name="Footer Placeholder 7"/>
          <p:cNvSpPr>
            <a:spLocks noGrp="1"/>
          </p:cNvSpPr>
          <p:nvPr>
            <p:ph type="ftr" sz="quarter" idx="11"/>
          </p:nvPr>
        </p:nvSpPr>
        <p:spPr/>
        <p:txBody>
          <a:bodyPr/>
          <a:lstStyle/>
          <a:p>
            <a:endParaRPr lang="nl-N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37920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1C8716B-C72B-477D-BF0D-69E730E47F07}" type="datetimeFigureOut">
              <a:rPr lang="nl-NL" smtClean="0"/>
              <a:pPr/>
              <a:t>31-5-2022</a:t>
            </a:fld>
            <a:endParaRPr lang="nl-NL"/>
          </a:p>
        </p:txBody>
      </p:sp>
      <p:sp>
        <p:nvSpPr>
          <p:cNvPr id="4" name="Footer Placeholder 3"/>
          <p:cNvSpPr>
            <a:spLocks noGrp="1"/>
          </p:cNvSpPr>
          <p:nvPr>
            <p:ph type="ftr" sz="quarter" idx="11"/>
          </p:nvPr>
        </p:nvSpPr>
        <p:spPr/>
        <p:txBody>
          <a:bodyPr/>
          <a:lstStyle/>
          <a:p>
            <a:endParaRPr lang="nl-N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143395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8716B-C72B-477D-BF0D-69E730E47F07}" type="datetimeFigureOut">
              <a:rPr lang="nl-NL" smtClean="0"/>
              <a:pPr/>
              <a:t>31-5-2022</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294124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1C8716B-C72B-477D-BF0D-69E730E47F07}" type="datetimeFigureOut">
              <a:rPr lang="nl-NL" smtClean="0"/>
              <a:pPr/>
              <a:t>31-5-2022</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138672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1C8716B-C72B-477D-BF0D-69E730E47F07}" type="datetimeFigureOut">
              <a:rPr lang="nl-NL" smtClean="0"/>
              <a:pPr/>
              <a:t>31-5-2022</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ACAE672-7EDA-4E68-A5F6-7C88C97C027C}" type="slidenum">
              <a:rPr lang="nl-NL" smtClean="0"/>
              <a:pPr/>
              <a:t>‹nr.›</a:t>
            </a:fld>
            <a:endParaRPr lang="nl-NL"/>
          </a:p>
        </p:txBody>
      </p:sp>
    </p:spTree>
    <p:extLst>
      <p:ext uri="{BB962C8B-B14F-4D97-AF65-F5344CB8AC3E}">
        <p14:creationId xmlns:p14="http://schemas.microsoft.com/office/powerpoint/2010/main" val="304997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1C8716B-C72B-477D-BF0D-69E730E47F07}" type="datetimeFigureOut">
              <a:rPr lang="nl-NL" smtClean="0"/>
              <a:pPr/>
              <a:t>31-5-2022</a:t>
            </a:fld>
            <a:endParaRPr lang="nl-N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ACAE672-7EDA-4E68-A5F6-7C88C97C027C}" type="slidenum">
              <a:rPr lang="nl-NL" smtClean="0"/>
              <a:pPr/>
              <a:t>‹nr.›</a:t>
            </a:fld>
            <a:endParaRPr lang="nl-NL"/>
          </a:p>
        </p:txBody>
      </p:sp>
    </p:spTree>
    <p:extLst>
      <p:ext uri="{BB962C8B-B14F-4D97-AF65-F5344CB8AC3E}">
        <p14:creationId xmlns:p14="http://schemas.microsoft.com/office/powerpoint/2010/main" val="141155765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727" r:id="rId18"/>
    <p:sldLayoutId id="2147483728" r:id="rId19"/>
    <p:sldLayoutId id="2147483729" r:id="rId20"/>
    <p:sldLayoutId id="2147483730" r:id="rId2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15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effectLst/>
              </a:rPr>
              <a:t>Vragen die je stelt:</a:t>
            </a:r>
            <a:br>
              <a:rPr lang="nl-NL" dirty="0">
                <a:effectLst/>
              </a:rPr>
            </a:br>
            <a:endParaRPr lang="nl-NL" dirty="0"/>
          </a:p>
        </p:txBody>
      </p:sp>
      <p:sp>
        <p:nvSpPr>
          <p:cNvPr id="2" name="Tijdelijke aanduiding voor inhoud 1"/>
          <p:cNvSpPr>
            <a:spLocks noGrp="1"/>
          </p:cNvSpPr>
          <p:nvPr>
            <p:ph idx="1"/>
          </p:nvPr>
        </p:nvSpPr>
        <p:spPr/>
        <p:txBody>
          <a:bodyPr>
            <a:normAutofit/>
          </a:bodyPr>
          <a:lstStyle/>
          <a:p>
            <a:r>
              <a:rPr lang="nl-NL" dirty="0"/>
              <a:t>Hoe ziet het eruit? Blaasjes?</a:t>
            </a:r>
          </a:p>
          <a:p>
            <a:r>
              <a:rPr lang="nl-NL" dirty="0"/>
              <a:t>Heeft u last/ pijn?</a:t>
            </a:r>
          </a:p>
          <a:p>
            <a:r>
              <a:rPr lang="nl-NL" dirty="0"/>
              <a:t>Hoe erg is de pijn?</a:t>
            </a:r>
          </a:p>
          <a:p>
            <a:r>
              <a:rPr lang="nl-NL" dirty="0"/>
              <a:t>Heeft u andere klachten?</a:t>
            </a:r>
          </a:p>
          <a:p>
            <a:r>
              <a:rPr lang="nl-NL" dirty="0"/>
              <a:t>Zit het nog ergens anders dan alleen op uw lip?</a:t>
            </a:r>
          </a:p>
          <a:p>
            <a:r>
              <a:rPr lang="nl-NL" dirty="0"/>
              <a:t>Heeft u al iets gedaan om de klachten te laten verminderen?</a:t>
            </a:r>
          </a:p>
          <a:p>
            <a:pPr marL="109728" indent="0">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270" y="158751"/>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62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effectLst/>
              </a:rPr>
              <a:t/>
            </a:r>
            <a:br>
              <a:rPr lang="nl-NL" dirty="0">
                <a:effectLst/>
              </a:rPr>
            </a:br>
            <a:r>
              <a:rPr lang="nl-NL" dirty="0">
                <a:effectLst/>
              </a:rPr>
              <a:t>Voorlichting Advies (U5)</a:t>
            </a:r>
            <a:br>
              <a:rPr lang="nl-NL" dirty="0">
                <a:effectLst/>
              </a:rPr>
            </a:br>
            <a:endParaRPr lang="nl-NL" dirty="0"/>
          </a:p>
        </p:txBody>
      </p:sp>
      <p:sp>
        <p:nvSpPr>
          <p:cNvPr id="2" name="Tijdelijke aanduiding voor inhoud 1"/>
          <p:cNvSpPr>
            <a:spLocks noGrp="1"/>
          </p:cNvSpPr>
          <p:nvPr>
            <p:ph idx="1"/>
          </p:nvPr>
        </p:nvSpPr>
        <p:spPr/>
        <p:txBody>
          <a:bodyPr vert="horz" anchor="t">
            <a:normAutofit fontScale="92500" lnSpcReduction="10000"/>
          </a:bodyPr>
          <a:lstStyle/>
          <a:p>
            <a:pPr indent="-255905"/>
            <a:r>
              <a:rPr lang="nl-NL" dirty="0"/>
              <a:t>Raak de blaasjes niet aan, indien toch: handen wassen.</a:t>
            </a:r>
          </a:p>
          <a:p>
            <a:pPr indent="-255905"/>
            <a:r>
              <a:rPr lang="nl-NL" dirty="0"/>
              <a:t>Maak contactlenzen niet schoon met speeksel.</a:t>
            </a:r>
            <a:endParaRPr lang="nl-NL" dirty="0">
              <a:cs typeface="Lucida Sans Unicode"/>
            </a:endParaRPr>
          </a:p>
          <a:p>
            <a:pPr indent="-255905"/>
            <a:r>
              <a:rPr lang="nl-NL" dirty="0"/>
              <a:t>Knuffel niet met zuigelingen: pasgeborenen kunnen erg ziek worden. </a:t>
            </a:r>
            <a:endParaRPr lang="nl-NL" dirty="0">
              <a:cs typeface="Lucida Sans Unicode"/>
            </a:endParaRPr>
          </a:p>
          <a:p>
            <a:pPr indent="-255905"/>
            <a:r>
              <a:rPr lang="nl-NL" dirty="0"/>
              <a:t>Preventief: gebruik goed beschermend zonnebrandmiddel voor lippen.</a:t>
            </a:r>
            <a:endParaRPr lang="nl-NL" dirty="0">
              <a:cs typeface="Lucida Sans Unicode"/>
            </a:endParaRPr>
          </a:p>
          <a:p>
            <a:pPr indent="-255905"/>
            <a:r>
              <a:rPr lang="nl-NL" dirty="0"/>
              <a:t>Goede weerstand.</a:t>
            </a:r>
            <a:endParaRPr lang="nl-NL" dirty="0">
              <a:cs typeface="Lucida Sans Unicode"/>
            </a:endParaRPr>
          </a:p>
          <a:p>
            <a:pPr indent="-255905"/>
            <a:r>
              <a:rPr lang="nl-NL" dirty="0"/>
              <a:t>Fase 1: </a:t>
            </a:r>
            <a:r>
              <a:rPr lang="nl-NL" dirty="0" err="1"/>
              <a:t>Zovirax</a:t>
            </a:r>
            <a:r>
              <a:rPr lang="nl-NL" dirty="0"/>
              <a:t>  (= </a:t>
            </a:r>
            <a:r>
              <a:rPr lang="nl-NL" dirty="0" err="1"/>
              <a:t>aciclovircreme</a:t>
            </a:r>
            <a:r>
              <a:rPr lang="nl-NL" dirty="0"/>
              <a:t>: werkt alleen voor het blaasjesstadium)</a:t>
            </a:r>
            <a:endParaRPr lang="nl-NL" dirty="0">
              <a:cs typeface="Lucida Sans Unicode"/>
            </a:endParaRPr>
          </a:p>
          <a:p>
            <a:pPr indent="-255905"/>
            <a:r>
              <a:rPr lang="nl-NL" dirty="0">
                <a:cs typeface="Lucida Sans Unicode"/>
              </a:rPr>
              <a:t>Fase 2: Om blaasje in te laten drogen: zinkolie</a:t>
            </a:r>
          </a:p>
          <a:p>
            <a:pPr indent="-255905"/>
            <a:r>
              <a:rPr lang="nl-NL" dirty="0"/>
              <a:t>Fase 3: Vaseline verzacht</a:t>
            </a:r>
            <a:endParaRPr lang="nl-NL" dirty="0">
              <a:cs typeface="Lucida Sans Unicode"/>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270" y="158751"/>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Vangnet/ afsluiten</a:t>
            </a:r>
          </a:p>
        </p:txBody>
      </p:sp>
      <p:sp>
        <p:nvSpPr>
          <p:cNvPr id="2" name="Tijdelijke aanduiding voor inhoud 1"/>
          <p:cNvSpPr>
            <a:spLocks noGrp="1"/>
          </p:cNvSpPr>
          <p:nvPr>
            <p:ph idx="1"/>
          </p:nvPr>
        </p:nvSpPr>
        <p:spPr/>
        <p:txBody>
          <a:bodyPr/>
          <a:lstStyle/>
          <a:p>
            <a:r>
              <a:rPr lang="nl-NL" dirty="0"/>
              <a:t>Neem contact op als de blaasjes niet weggaan!</a:t>
            </a:r>
          </a:p>
          <a:p>
            <a:r>
              <a:rPr lang="nl-NL" dirty="0"/>
              <a:t>Kunt u iets met dit advies?</a:t>
            </a:r>
          </a:p>
          <a:p>
            <a:pPr marL="109728" indent="0">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270" y="158751"/>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0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u="sng" dirty="0" err="1"/>
              <a:t>Impetigo</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dirty="0"/>
              <a:t>Krentenbaard</a:t>
            </a:r>
          </a:p>
          <a:p>
            <a:endParaRPr lang="nl-NL" dirty="0"/>
          </a:p>
        </p:txBody>
      </p:sp>
    </p:spTree>
    <p:extLst>
      <p:ext uri="{BB962C8B-B14F-4D97-AF65-F5344CB8AC3E}">
        <p14:creationId xmlns:p14="http://schemas.microsoft.com/office/powerpoint/2010/main" val="378987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Waardoor ontstaat krentenbaard?</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dirty="0"/>
              <a:t>Bacterie, meestal de stafylokok</a:t>
            </a:r>
          </a:p>
          <a:p>
            <a:pPr>
              <a:buNone/>
            </a:pPr>
            <a:endParaRPr lang="nl-NL" dirty="0"/>
          </a:p>
        </p:txBody>
      </p:sp>
      <p:pic>
        <p:nvPicPr>
          <p:cNvPr id="4" name="Afbeelding 3"/>
          <p:cNvPicPr>
            <a:picLocks noChangeAspect="1"/>
          </p:cNvPicPr>
          <p:nvPr/>
        </p:nvPicPr>
        <p:blipFill>
          <a:blip r:embed="rId2"/>
          <a:stretch>
            <a:fillRect/>
          </a:stretch>
        </p:blipFill>
        <p:spPr>
          <a:xfrm>
            <a:off x="4283968" y="2996952"/>
            <a:ext cx="3839072" cy="2879304"/>
          </a:xfrm>
          <a:prstGeom prst="rect">
            <a:avLst/>
          </a:prstGeom>
        </p:spPr>
      </p:pic>
    </p:spTree>
    <p:extLst>
      <p:ext uri="{BB962C8B-B14F-4D97-AF65-F5344CB8AC3E}">
        <p14:creationId xmlns:p14="http://schemas.microsoft.com/office/powerpoint/2010/main" val="391639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
            </a:r>
            <a:br>
              <a:rPr lang="nl-NL" b="1" dirty="0"/>
            </a:br>
            <a:r>
              <a:rPr lang="nl-NL" b="1" dirty="0"/>
              <a:t>Symptomen</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dirty="0"/>
              <a:t>Rode uitslag voornamelijk in het gezicht</a:t>
            </a:r>
          </a:p>
          <a:p>
            <a:r>
              <a:rPr lang="nl-NL" dirty="0"/>
              <a:t>Soms gepaard met gele beslag</a:t>
            </a:r>
          </a:p>
          <a:p>
            <a:r>
              <a:rPr lang="nl-NL" dirty="0"/>
              <a:t>Doet pijn</a:t>
            </a:r>
          </a:p>
          <a:p>
            <a:r>
              <a:rPr lang="nl-NL" dirty="0"/>
              <a:t>Breidt zich uit</a:t>
            </a:r>
          </a:p>
          <a:p>
            <a:r>
              <a:rPr lang="nl-NL" dirty="0"/>
              <a:t>Vaak bij jonge kinderen</a:t>
            </a:r>
          </a:p>
          <a:p>
            <a:pPr marL="0" indent="0">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90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
            </a:r>
            <a:br>
              <a:rPr lang="nl-NL" b="1" dirty="0"/>
            </a:br>
            <a:r>
              <a:rPr lang="nl-NL" b="1" dirty="0"/>
              <a:t>Impetigo</a:t>
            </a:r>
            <a:r>
              <a:rPr lang="nl-NL" dirty="0"/>
              <a:t/>
            </a:r>
            <a:br>
              <a:rPr lang="nl-NL" dirty="0"/>
            </a:br>
            <a:endParaRPr lang="nl-NL" dirty="0"/>
          </a:p>
        </p:txBody>
      </p:sp>
      <p:pic>
        <p:nvPicPr>
          <p:cNvPr id="5" name="Tijdelijke aanduiding voor inhoud 4"/>
          <p:cNvPicPr>
            <a:picLocks noGrp="1" noChangeAspect="1"/>
          </p:cNvPicPr>
          <p:nvPr>
            <p:ph idx="1"/>
          </p:nvPr>
        </p:nvPicPr>
        <p:blipFill>
          <a:blip r:embed="rId2"/>
          <a:stretch>
            <a:fillRect/>
          </a:stretch>
        </p:blipFill>
        <p:spPr>
          <a:xfrm>
            <a:off x="2339752" y="1916832"/>
            <a:ext cx="4386878" cy="3962814"/>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82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b="1" dirty="0"/>
              <a:t/>
            </a:r>
            <a:br>
              <a:rPr lang="nl-NL" b="1" dirty="0"/>
            </a:br>
            <a:r>
              <a:rPr lang="nl-NL" b="1" dirty="0"/>
              <a:t>Welke vragen stel je als assistente?</a:t>
            </a:r>
            <a:r>
              <a:rPr lang="nl-NL" dirty="0"/>
              <a:t/>
            </a:r>
            <a:br>
              <a:rPr lang="nl-NL" dirty="0"/>
            </a:br>
            <a:endParaRPr lang="nl-NL" dirty="0"/>
          </a:p>
        </p:txBody>
      </p:sp>
      <p:sp>
        <p:nvSpPr>
          <p:cNvPr id="3" name="Tijdelijke aanduiding voor inhoud 2"/>
          <p:cNvSpPr>
            <a:spLocks noGrp="1"/>
          </p:cNvSpPr>
          <p:nvPr>
            <p:ph idx="1"/>
          </p:nvPr>
        </p:nvSpPr>
        <p:spPr/>
        <p:txBody>
          <a:bodyPr/>
          <a:lstStyle/>
          <a:p>
            <a:r>
              <a:rPr lang="nl-NL" dirty="0"/>
              <a:t>Hoe ziet de uitslag eruit?</a:t>
            </a:r>
          </a:p>
          <a:p>
            <a:r>
              <a:rPr lang="nl-NL" dirty="0"/>
              <a:t>Waar zit het?</a:t>
            </a:r>
          </a:p>
          <a:p>
            <a:r>
              <a:rPr lang="nl-NL" dirty="0"/>
              <a:t>Koorts?</a:t>
            </a:r>
          </a:p>
          <a:p>
            <a:r>
              <a:rPr lang="nl-NL" dirty="0"/>
              <a:t>Pijn?</a:t>
            </a:r>
          </a:p>
          <a:p>
            <a:r>
              <a:rPr lang="nl-NL" dirty="0"/>
              <a:t>Weet u of er iets heerst op school?</a:t>
            </a:r>
          </a:p>
          <a:p>
            <a:pPr marL="0" indent="0">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9800" y="158751"/>
            <a:ext cx="489238" cy="4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stretch>
            <a:fillRect/>
          </a:stretch>
        </p:blipFill>
        <p:spPr>
          <a:xfrm>
            <a:off x="4788024" y="4077072"/>
            <a:ext cx="3135485" cy="2088233"/>
          </a:xfrm>
          <a:prstGeom prst="rect">
            <a:avLst/>
          </a:prstGeom>
        </p:spPr>
      </p:pic>
    </p:spTree>
    <p:extLst>
      <p:ext uri="{BB962C8B-B14F-4D97-AF65-F5344CB8AC3E}">
        <p14:creationId xmlns:p14="http://schemas.microsoft.com/office/powerpoint/2010/main" val="42343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Advies:</a:t>
            </a:r>
          </a:p>
        </p:txBody>
      </p:sp>
      <p:sp>
        <p:nvSpPr>
          <p:cNvPr id="3" name="Tijdelijke aanduiding voor inhoud 2"/>
          <p:cNvSpPr>
            <a:spLocks noGrp="1"/>
          </p:cNvSpPr>
          <p:nvPr>
            <p:ph idx="1"/>
          </p:nvPr>
        </p:nvSpPr>
        <p:spPr/>
        <p:txBody>
          <a:bodyPr/>
          <a:lstStyle/>
          <a:p>
            <a:r>
              <a:rPr lang="nl-NL" dirty="0"/>
              <a:t>Hygiëne</a:t>
            </a:r>
          </a:p>
          <a:p>
            <a:r>
              <a:rPr lang="nl-NL" dirty="0" err="1"/>
              <a:t>Fucidinezuurcreme</a:t>
            </a:r>
            <a:r>
              <a:rPr lang="nl-NL" dirty="0"/>
              <a:t>&gt; A.B, zalf</a:t>
            </a:r>
          </a:p>
          <a:p>
            <a:r>
              <a:rPr lang="nl-NL" dirty="0"/>
              <a:t>Melden op school</a:t>
            </a:r>
          </a:p>
          <a:p>
            <a:pPr marL="0" indent="0">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stretch>
            <a:fillRect/>
          </a:stretch>
        </p:blipFill>
        <p:spPr>
          <a:xfrm>
            <a:off x="2667000" y="4509120"/>
            <a:ext cx="3810000" cy="1190625"/>
          </a:xfrm>
          <a:prstGeom prst="rect">
            <a:avLst/>
          </a:prstGeom>
        </p:spPr>
      </p:pic>
    </p:spTree>
    <p:extLst>
      <p:ext uri="{BB962C8B-B14F-4D97-AF65-F5344CB8AC3E}">
        <p14:creationId xmlns:p14="http://schemas.microsoft.com/office/powerpoint/2010/main" val="23868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NL" dirty="0"/>
              <a:t>Eczeem</a:t>
            </a:r>
          </a:p>
        </p:txBody>
      </p:sp>
      <p:sp>
        <p:nvSpPr>
          <p:cNvPr id="2" name="Tijdelijke aanduiding voor inhoud 1"/>
          <p:cNvSpPr>
            <a:spLocks noGrp="1"/>
          </p:cNvSpPr>
          <p:nvPr>
            <p:ph sz="half" idx="1"/>
          </p:nvPr>
        </p:nvSpPr>
        <p:spPr/>
        <p:txBody>
          <a:bodyPr/>
          <a:lstStyle/>
          <a:p>
            <a:r>
              <a:rPr lang="nl-NL" dirty="0"/>
              <a:t>Verschillende vormen:</a:t>
            </a:r>
          </a:p>
          <a:p>
            <a:pPr lvl="1"/>
            <a:r>
              <a:rPr lang="nl-NL" dirty="0"/>
              <a:t>Constitutioneel eczeem</a:t>
            </a:r>
          </a:p>
          <a:p>
            <a:pPr lvl="1"/>
            <a:r>
              <a:rPr lang="nl-NL" dirty="0"/>
              <a:t>Atopisch eczeem</a:t>
            </a:r>
          </a:p>
        </p:txBody>
      </p:sp>
      <p:pic>
        <p:nvPicPr>
          <p:cNvPr id="5" name="Afbeelding 5">
            <a:extLst>
              <a:ext uri="{FF2B5EF4-FFF2-40B4-BE49-F238E27FC236}">
                <a16:creationId xmlns:a16="http://schemas.microsoft.com/office/drawing/2014/main" id="{6FDDD734-16EC-45C7-9578-8F7B1E116665}"/>
              </a:ext>
            </a:extLst>
          </p:cNvPr>
          <p:cNvPicPr>
            <a:picLocks noGrp="1" noChangeAspect="1"/>
          </p:cNvPicPr>
          <p:nvPr>
            <p:ph sz="half" idx="2"/>
          </p:nvPr>
        </p:nvPicPr>
        <p:blipFill>
          <a:blip r:embed="rId2"/>
          <a:stretch>
            <a:fillRect/>
          </a:stretch>
        </p:blipFill>
        <p:spPr>
          <a:xfrm>
            <a:off x="5376862" y="2858484"/>
            <a:ext cx="2581275" cy="1771650"/>
          </a:xfr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24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ctr"/>
            <a:r>
              <a:rPr lang="nl-NL" dirty="0"/>
              <a:t>Triage</a:t>
            </a:r>
          </a:p>
        </p:txBody>
      </p:sp>
      <p:pic>
        <p:nvPicPr>
          <p:cNvPr id="1026" name="Picture 2" descr="Afbeeldingsresultaat voor tri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619500" y="2133600"/>
            <a:ext cx="3238500" cy="377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38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NL" dirty="0"/>
              <a:t>Symptomen</a:t>
            </a:r>
          </a:p>
        </p:txBody>
      </p:sp>
      <p:sp>
        <p:nvSpPr>
          <p:cNvPr id="2" name="Tijdelijke aanduiding voor inhoud 1"/>
          <p:cNvSpPr>
            <a:spLocks noGrp="1"/>
          </p:cNvSpPr>
          <p:nvPr>
            <p:ph idx="1"/>
          </p:nvPr>
        </p:nvSpPr>
        <p:spPr/>
        <p:txBody>
          <a:bodyPr>
            <a:normAutofit/>
          </a:bodyPr>
          <a:lstStyle/>
          <a:p>
            <a:r>
              <a:rPr lang="nl-NL" dirty="0"/>
              <a:t>Jeuk</a:t>
            </a:r>
          </a:p>
          <a:p>
            <a:r>
              <a:rPr lang="nl-NL" dirty="0"/>
              <a:t>Roodheid</a:t>
            </a:r>
          </a:p>
          <a:p>
            <a:r>
              <a:rPr lang="nl-NL" dirty="0"/>
              <a:t>Zwelling</a:t>
            </a:r>
          </a:p>
          <a:p>
            <a:r>
              <a:rPr lang="nl-NL" dirty="0"/>
              <a:t>Schilfers</a:t>
            </a:r>
          </a:p>
          <a:p>
            <a:r>
              <a:rPr lang="nl-NL" dirty="0"/>
              <a:t>Bultjes</a:t>
            </a:r>
          </a:p>
          <a:p>
            <a:r>
              <a:rPr lang="nl-NL" dirty="0"/>
              <a:t>Blaasjes</a:t>
            </a:r>
          </a:p>
          <a:p>
            <a:r>
              <a:rPr lang="nl-NL" dirty="0"/>
              <a:t>Kloofjes </a:t>
            </a:r>
          </a:p>
          <a:p>
            <a:r>
              <a:rPr lang="nl-NL" dirty="0"/>
              <a:t>Korstjes</a:t>
            </a:r>
          </a:p>
          <a:p>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76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effectLst/>
              </a:rPr>
              <a:t/>
            </a:r>
            <a:br>
              <a:rPr lang="nl-NL" dirty="0">
                <a:effectLst/>
              </a:rPr>
            </a:br>
            <a:r>
              <a:rPr lang="nl-NL" dirty="0">
                <a:effectLst/>
              </a:rPr>
              <a:t>Eczeem kan erger worden door:</a:t>
            </a:r>
            <a:br>
              <a:rPr lang="nl-NL" dirty="0">
                <a:effectLst/>
              </a:rPr>
            </a:br>
            <a:endParaRPr lang="nl-NL" dirty="0"/>
          </a:p>
        </p:txBody>
      </p:sp>
      <p:sp>
        <p:nvSpPr>
          <p:cNvPr id="2" name="Tijdelijke aanduiding voor inhoud 1"/>
          <p:cNvSpPr>
            <a:spLocks noGrp="1"/>
          </p:cNvSpPr>
          <p:nvPr>
            <p:ph idx="1"/>
          </p:nvPr>
        </p:nvSpPr>
        <p:spPr/>
        <p:txBody>
          <a:bodyPr>
            <a:normAutofit lnSpcReduction="10000"/>
          </a:bodyPr>
          <a:lstStyle/>
          <a:p>
            <a:pPr lvl="1"/>
            <a:r>
              <a:rPr lang="nl-NL" sz="2400" dirty="0"/>
              <a:t>Vaker wassen met zeep</a:t>
            </a:r>
          </a:p>
          <a:p>
            <a:pPr lvl="1"/>
            <a:r>
              <a:rPr lang="nl-NL" sz="2400" dirty="0"/>
              <a:t>Zweten</a:t>
            </a:r>
          </a:p>
          <a:p>
            <a:pPr lvl="1"/>
            <a:r>
              <a:rPr lang="nl-NL" sz="2400" dirty="0"/>
              <a:t>Warm of juist koud weer</a:t>
            </a:r>
          </a:p>
          <a:p>
            <a:pPr lvl="1"/>
            <a:r>
              <a:rPr lang="nl-NL" sz="2400" dirty="0"/>
              <a:t>Kleding met ruwe vezels of wol</a:t>
            </a:r>
          </a:p>
          <a:p>
            <a:pPr lvl="1"/>
            <a:r>
              <a:rPr lang="nl-NL" sz="2400" dirty="0"/>
              <a:t>Krabben</a:t>
            </a:r>
          </a:p>
          <a:p>
            <a:pPr lvl="1"/>
            <a:r>
              <a:rPr lang="nl-NL" sz="2400" dirty="0"/>
              <a:t>Stress</a:t>
            </a:r>
          </a:p>
          <a:p>
            <a:pPr lvl="1"/>
            <a:r>
              <a:rPr lang="nl-NL" sz="2400" dirty="0"/>
              <a:t>Infecties</a:t>
            </a:r>
          </a:p>
          <a:p>
            <a:pPr lvl="1"/>
            <a:r>
              <a:rPr lang="nl-NL" sz="2400" dirty="0"/>
              <a:t>Schoonmaakmiddelen</a:t>
            </a:r>
          </a:p>
          <a:p>
            <a:pPr marL="109728" indent="0">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1006" y="158751"/>
            <a:ext cx="718031" cy="6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69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effectLst/>
              </a:rPr>
              <a:t>Advies</a:t>
            </a:r>
          </a:p>
        </p:txBody>
      </p:sp>
      <p:sp>
        <p:nvSpPr>
          <p:cNvPr id="2" name="Tijdelijke aanduiding voor inhoud 1"/>
          <p:cNvSpPr>
            <a:spLocks noGrp="1"/>
          </p:cNvSpPr>
          <p:nvPr>
            <p:ph idx="1"/>
          </p:nvPr>
        </p:nvSpPr>
        <p:spPr/>
        <p:txBody>
          <a:bodyPr>
            <a:normAutofit fontScale="77500" lnSpcReduction="20000"/>
          </a:bodyPr>
          <a:lstStyle/>
          <a:p>
            <a:pPr lvl="0"/>
            <a:r>
              <a:rPr lang="nl-NL" sz="2800" dirty="0"/>
              <a:t>Voorkom krabben, nagels kort</a:t>
            </a:r>
          </a:p>
          <a:p>
            <a:pPr lvl="0"/>
            <a:r>
              <a:rPr lang="nl-NL" sz="2800" dirty="0" err="1"/>
              <a:t>Evt</a:t>
            </a:r>
            <a:r>
              <a:rPr lang="nl-NL" sz="2800" dirty="0"/>
              <a:t> wantjes of sokken om handen</a:t>
            </a:r>
          </a:p>
          <a:p>
            <a:pPr lvl="0"/>
            <a:r>
              <a:rPr lang="nl-NL" sz="2800" dirty="0"/>
              <a:t>Afleiding</a:t>
            </a:r>
          </a:p>
          <a:p>
            <a:pPr lvl="0"/>
            <a:r>
              <a:rPr lang="nl-NL" sz="2800" dirty="0"/>
              <a:t>Luchtige kleding, bv katoen</a:t>
            </a:r>
          </a:p>
          <a:p>
            <a:pPr lvl="0"/>
            <a:r>
              <a:rPr lang="nl-NL" sz="2800" dirty="0"/>
              <a:t>Voorkom uitdroging huid</a:t>
            </a:r>
          </a:p>
          <a:p>
            <a:pPr lvl="1"/>
            <a:r>
              <a:rPr lang="nl-NL" sz="2400" dirty="0"/>
              <a:t>Niet te vaak bad of douche en niet te warm</a:t>
            </a:r>
          </a:p>
          <a:p>
            <a:pPr lvl="1"/>
            <a:r>
              <a:rPr lang="nl-NL" sz="2400" dirty="0"/>
              <a:t>Geen of zo min mogelijk zeep</a:t>
            </a:r>
          </a:p>
          <a:p>
            <a:pPr lvl="1"/>
            <a:r>
              <a:rPr lang="nl-NL" sz="2400" dirty="0" err="1"/>
              <a:t>Evt</a:t>
            </a:r>
            <a:r>
              <a:rPr lang="nl-NL" sz="2400" dirty="0"/>
              <a:t> olie als verzachting</a:t>
            </a:r>
          </a:p>
          <a:p>
            <a:pPr lvl="1"/>
            <a:r>
              <a:rPr lang="nl-NL" sz="2400" dirty="0"/>
              <a:t>Na bad en douche huid insmeren met een vette crème of zalf</a:t>
            </a:r>
          </a:p>
          <a:p>
            <a:pPr>
              <a:buNone/>
            </a:pP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99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effectLst/>
              </a:rPr>
              <a:t>Behandeling</a:t>
            </a:r>
          </a:p>
        </p:txBody>
      </p:sp>
      <p:sp>
        <p:nvSpPr>
          <p:cNvPr id="2" name="Tijdelijke aanduiding voor inhoud 1"/>
          <p:cNvSpPr>
            <a:spLocks noGrp="1"/>
          </p:cNvSpPr>
          <p:nvPr>
            <p:ph idx="1"/>
          </p:nvPr>
        </p:nvSpPr>
        <p:spPr/>
        <p:txBody>
          <a:bodyPr/>
          <a:lstStyle/>
          <a:p>
            <a:pPr lvl="0"/>
            <a:r>
              <a:rPr lang="nl-NL" dirty="0"/>
              <a:t>Met een vette </a:t>
            </a:r>
            <a:r>
              <a:rPr lang="nl-NL" dirty="0" err="1"/>
              <a:t>creme</a:t>
            </a:r>
            <a:r>
              <a:rPr lang="nl-NL" dirty="0"/>
              <a:t> zoals:</a:t>
            </a:r>
          </a:p>
          <a:p>
            <a:pPr lvl="1"/>
            <a:r>
              <a:rPr lang="nl-NL" dirty="0" err="1"/>
              <a:t>Cetomacrogolcreme</a:t>
            </a:r>
            <a:endParaRPr lang="nl-NL" dirty="0"/>
          </a:p>
          <a:p>
            <a:pPr lvl="1"/>
            <a:r>
              <a:rPr lang="nl-NL" dirty="0" err="1"/>
              <a:t>Lanette</a:t>
            </a:r>
            <a:endParaRPr lang="nl-NL" dirty="0"/>
          </a:p>
          <a:p>
            <a:pPr lvl="1"/>
            <a:r>
              <a:rPr lang="nl-NL" dirty="0"/>
              <a:t>Koelzalf (</a:t>
            </a:r>
            <a:r>
              <a:rPr lang="nl-NL" dirty="0" err="1"/>
              <a:t>Unguentum</a:t>
            </a:r>
            <a:r>
              <a:rPr lang="nl-NL" dirty="0"/>
              <a:t> </a:t>
            </a:r>
            <a:r>
              <a:rPr lang="nl-NL" dirty="0" err="1"/>
              <a:t>leniens</a:t>
            </a:r>
            <a:r>
              <a:rPr lang="nl-NL" dirty="0"/>
              <a:t>)</a:t>
            </a:r>
          </a:p>
          <a:p>
            <a:pPr lvl="1"/>
            <a:r>
              <a:rPr lang="nl-NL" dirty="0"/>
              <a:t>Paraffinevaseline</a:t>
            </a:r>
          </a:p>
          <a:p>
            <a:pPr lvl="1"/>
            <a:endParaRPr lang="nl-NL" dirty="0"/>
          </a:p>
          <a:p>
            <a:pPr lvl="1"/>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inhoud 1"/>
          <p:cNvSpPr txBox="1">
            <a:spLocks/>
          </p:cNvSpPr>
          <p:nvPr/>
        </p:nvSpPr>
        <p:spPr>
          <a:xfrm>
            <a:off x="5449689" y="4190474"/>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endParaRPr lang="nl-NL" dirty="0"/>
          </a:p>
        </p:txBody>
      </p:sp>
      <p:pic>
        <p:nvPicPr>
          <p:cNvPr id="11" name="Picture 2" descr="Fagron Lanettecrème I FNA 100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952" y="3035035"/>
            <a:ext cx="11144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1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effectLst/>
              </a:rPr>
              <a:t>Vragen</a:t>
            </a:r>
            <a:br>
              <a:rPr lang="nl-NL" dirty="0">
                <a:effectLst/>
              </a:rPr>
            </a:br>
            <a:endParaRPr lang="nl-NL" dirty="0"/>
          </a:p>
        </p:txBody>
      </p:sp>
      <p:pic>
        <p:nvPicPr>
          <p:cNvPr id="6" name="Tijdelijke aanduiding voor inhoud 5"/>
          <p:cNvPicPr>
            <a:picLocks noGrp="1" noChangeAspect="1"/>
          </p:cNvPicPr>
          <p:nvPr>
            <p:ph idx="1"/>
          </p:nvPr>
        </p:nvPicPr>
        <p:blipFill>
          <a:blip r:embed="rId2"/>
          <a:stretch>
            <a:fillRect/>
          </a:stretch>
        </p:blipFill>
        <p:spPr>
          <a:xfrm>
            <a:off x="2051720" y="2008220"/>
            <a:ext cx="5256584" cy="3441361"/>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04508"/>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93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effectLst/>
              </a:rPr>
              <a:t>Rollenspel</a:t>
            </a:r>
            <a:endParaRPr lang="nl-NL" dirty="0"/>
          </a:p>
        </p:txBody>
      </p:sp>
      <p:pic>
        <p:nvPicPr>
          <p:cNvPr id="2" name="Tijdelijke aanduiding voor inhoud 1"/>
          <p:cNvPicPr>
            <a:picLocks noGrp="1" noChangeAspect="1"/>
          </p:cNvPicPr>
          <p:nvPr>
            <p:ph idx="1"/>
          </p:nvPr>
        </p:nvPicPr>
        <p:blipFill>
          <a:blip r:embed="rId2"/>
          <a:stretch>
            <a:fillRect/>
          </a:stretch>
        </p:blipFill>
        <p:spPr>
          <a:xfrm>
            <a:off x="2555776" y="2229340"/>
            <a:ext cx="3888431" cy="2921360"/>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04508"/>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48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effectLst/>
              </a:rPr>
              <a:t>Opdracht rollenspel</a:t>
            </a:r>
            <a:endParaRPr lang="nl-NL" dirty="0"/>
          </a:p>
        </p:txBody>
      </p:sp>
      <p:sp>
        <p:nvSpPr>
          <p:cNvPr id="5" name="Tijdelijke aanduiding voor inhoud 4">
            <a:extLst>
              <a:ext uri="{FF2B5EF4-FFF2-40B4-BE49-F238E27FC236}">
                <a16:creationId xmlns:a16="http://schemas.microsoft.com/office/drawing/2014/main" id="{786AE19C-B681-4A40-A16C-F4A778B4C014}"/>
              </a:ext>
            </a:extLst>
          </p:cNvPr>
          <p:cNvSpPr>
            <a:spLocks noGrp="1"/>
          </p:cNvSpPr>
          <p:nvPr>
            <p:ph idx="1"/>
          </p:nvPr>
        </p:nvSpPr>
        <p:spPr/>
        <p:txBody>
          <a:bodyPr vert="horz" anchor="t">
            <a:normAutofit lnSpcReduction="10000"/>
          </a:bodyPr>
          <a:lstStyle/>
          <a:p>
            <a:pPr indent="-255905"/>
            <a:r>
              <a:rPr lang="nl-NL" dirty="0">
                <a:cs typeface="Lucida Sans Unicode"/>
              </a:rPr>
              <a:t>Patiënten kunnen het vaak niet waarderen dat er tegen zo'n ontsierende kwaal als een koortslip niets te doen is. Ze willen een 'paardenmiddel', dat ervoor zorgt dat het binnen een uur over is. </a:t>
            </a:r>
          </a:p>
          <a:p>
            <a:pPr indent="-255905"/>
            <a:r>
              <a:rPr lang="nl-NL" dirty="0">
                <a:cs typeface="Lucida Sans Unicode"/>
              </a:rPr>
              <a:t>Bespreek in groepjes van 3 hoe je hiermee om moet gaan. Speel afwisselend de patiënt die een paardenmiddel tegen koortslip wil. (je mag gerust een lastige patiënt spelen) en de assistente die kan uitleggen wat het is en kan adviseren, maar geen geneesmiddel in de aanbieding heeft.</a:t>
            </a:r>
          </a:p>
          <a:p>
            <a:pPr indent="-255905"/>
            <a:r>
              <a:rPr lang="nl-NL" dirty="0">
                <a:cs typeface="Lucida Sans Unicode"/>
              </a:rPr>
              <a:t>De derde assistente maakt aantekeningen over hoe het gesprek verloopt. </a:t>
            </a:r>
          </a:p>
          <a:p>
            <a:pPr indent="-255905"/>
            <a:r>
              <a:rPr lang="nl-NL" dirty="0">
                <a:cs typeface="Lucida Sans Unicode"/>
              </a:rPr>
              <a:t>Na afloop evalueer je.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304508"/>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40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18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Programma periode 1</a:t>
            </a:r>
          </a:p>
        </p:txBody>
      </p:sp>
      <p:sp>
        <p:nvSpPr>
          <p:cNvPr id="2" name="Tijdelijke aanduiding voor inhoud 1"/>
          <p:cNvSpPr>
            <a:spLocks noGrp="1"/>
          </p:cNvSpPr>
          <p:nvPr>
            <p:ph idx="1"/>
          </p:nvPr>
        </p:nvSpPr>
        <p:spPr/>
        <p:txBody>
          <a:bodyPr>
            <a:normAutofit/>
          </a:bodyPr>
          <a:lstStyle/>
          <a:p>
            <a:r>
              <a:rPr lang="nl-NL" dirty="0">
                <a:solidFill>
                  <a:schemeClr val="bg1">
                    <a:lumMod val="65000"/>
                  </a:schemeClr>
                </a:solidFill>
              </a:rPr>
              <a:t>Les 1; </a:t>
            </a:r>
            <a:r>
              <a:rPr lang="nl-NL" dirty="0" smtClean="0">
                <a:solidFill>
                  <a:schemeClr val="bg1">
                    <a:lumMod val="65000"/>
                  </a:schemeClr>
                </a:solidFill>
              </a:rPr>
              <a:t>Introductieweek</a:t>
            </a:r>
            <a:endParaRPr lang="nl-NL" dirty="0">
              <a:solidFill>
                <a:schemeClr val="bg1">
                  <a:lumMod val="65000"/>
                </a:schemeClr>
              </a:solidFill>
            </a:endParaRPr>
          </a:p>
          <a:p>
            <a:r>
              <a:rPr lang="nl-NL" dirty="0">
                <a:solidFill>
                  <a:schemeClr val="bg1">
                    <a:lumMod val="65000"/>
                  </a:schemeClr>
                </a:solidFill>
              </a:rPr>
              <a:t>Les 2; </a:t>
            </a:r>
            <a:r>
              <a:rPr lang="nl-NL" dirty="0" smtClean="0">
                <a:solidFill>
                  <a:schemeClr val="bg1">
                    <a:lumMod val="65000"/>
                  </a:schemeClr>
                </a:solidFill>
              </a:rPr>
              <a:t>Wat is triage; Stappen </a:t>
            </a:r>
            <a:r>
              <a:rPr lang="nl-NL" dirty="0">
                <a:solidFill>
                  <a:schemeClr val="bg1">
                    <a:lumMod val="65000"/>
                  </a:schemeClr>
                </a:solidFill>
              </a:rPr>
              <a:t>binnen triage, soep en ABCDE theorie</a:t>
            </a:r>
          </a:p>
          <a:p>
            <a:r>
              <a:rPr lang="nl-NL" dirty="0">
                <a:solidFill>
                  <a:schemeClr val="bg1">
                    <a:lumMod val="65000"/>
                  </a:schemeClr>
                </a:solidFill>
              </a:rPr>
              <a:t>Les 3; Pijnbeoordeling en pijnstillers</a:t>
            </a:r>
          </a:p>
          <a:p>
            <a:r>
              <a:rPr lang="nl-NL" dirty="0"/>
              <a:t>Les 4; Huid; </a:t>
            </a:r>
            <a:r>
              <a:rPr lang="nl-NL" dirty="0" smtClean="0"/>
              <a:t>koortslip, impetigo en eczeem</a:t>
            </a:r>
            <a:endParaRPr lang="nl-NL" dirty="0"/>
          </a:p>
          <a:p>
            <a:r>
              <a:rPr lang="nl-NL" dirty="0"/>
              <a:t>Les 5; Huid; erysipelas, </a:t>
            </a:r>
            <a:r>
              <a:rPr lang="nl-NL" dirty="0" smtClean="0"/>
              <a:t>gordelroos en </a:t>
            </a:r>
            <a:r>
              <a:rPr lang="nl-NL" dirty="0"/>
              <a:t>voetschimmel</a:t>
            </a:r>
          </a:p>
          <a:p>
            <a:r>
              <a:rPr lang="nl-NL" dirty="0"/>
              <a:t>Les 6; SO!! Laptop mee </a:t>
            </a:r>
            <a:endParaRPr lang="nl-NL" dirty="0" smtClean="0"/>
          </a:p>
          <a:p>
            <a:r>
              <a:rPr lang="nl-NL" smtClean="0"/>
              <a:t>Les </a:t>
            </a:r>
            <a:r>
              <a:rPr lang="nl-NL" dirty="0"/>
              <a:t>7; Huid; insectenbeet</a:t>
            </a:r>
          </a:p>
          <a:p>
            <a:r>
              <a:rPr lang="nl-NL" dirty="0"/>
              <a:t>Les 9; Toets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2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Programma</a:t>
            </a:r>
          </a:p>
        </p:txBody>
      </p:sp>
      <p:sp>
        <p:nvSpPr>
          <p:cNvPr id="2" name="Tijdelijke aanduiding voor inhoud 1"/>
          <p:cNvSpPr>
            <a:spLocks noGrp="1"/>
          </p:cNvSpPr>
          <p:nvPr>
            <p:ph idx="1"/>
          </p:nvPr>
        </p:nvSpPr>
        <p:spPr/>
        <p:txBody>
          <a:bodyPr/>
          <a:lstStyle/>
          <a:p>
            <a:r>
              <a:rPr lang="nl-NL" dirty="0"/>
              <a:t>Welkom/ Presentie</a:t>
            </a:r>
          </a:p>
          <a:p>
            <a:r>
              <a:rPr lang="nl-NL" dirty="0"/>
              <a:t>Huiswerk volgende les</a:t>
            </a:r>
          </a:p>
          <a:p>
            <a:r>
              <a:rPr lang="nl-NL" dirty="0"/>
              <a:t>Presentatie</a:t>
            </a:r>
          </a:p>
          <a:p>
            <a:r>
              <a:rPr lang="nl-NL" dirty="0"/>
              <a:t>Opdracht</a:t>
            </a:r>
          </a:p>
          <a:p>
            <a:r>
              <a:rPr lang="nl-NL" dirty="0"/>
              <a:t>Nabespreken en samenvatten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15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Huiswerk</a:t>
            </a:r>
          </a:p>
        </p:txBody>
      </p:sp>
      <p:sp>
        <p:nvSpPr>
          <p:cNvPr id="2" name="Tijdelijke aanduiding voor inhoud 1"/>
          <p:cNvSpPr>
            <a:spLocks noGrp="1"/>
          </p:cNvSpPr>
          <p:nvPr>
            <p:ph idx="1"/>
          </p:nvPr>
        </p:nvSpPr>
        <p:spPr/>
        <p:txBody>
          <a:bodyPr>
            <a:normAutofit/>
          </a:bodyPr>
          <a:lstStyle/>
          <a:p>
            <a:r>
              <a:rPr lang="nl-NL" dirty="0"/>
              <a:t>Zoek op thuisarts.nl Gordelroos, erysipelas, eczeem en voetschimmel</a:t>
            </a:r>
          </a:p>
          <a:p>
            <a:endParaRPr lang="nl-NL" dirty="0"/>
          </a:p>
          <a:p>
            <a:r>
              <a:rPr lang="nl-NL" dirty="0"/>
              <a:t>Maak een samenvatting over deze onderdelen</a:t>
            </a:r>
          </a:p>
          <a:p>
            <a:r>
              <a:rPr lang="nl-NL" dirty="0"/>
              <a:t>Herhaal de lesstof vanaf lesweek 2 tot nu toe.</a:t>
            </a:r>
          </a:p>
          <a:p>
            <a:r>
              <a:rPr lang="nl-NL" dirty="0"/>
              <a:t>Je maakt de lesopdracht ‘Koortslip </a:t>
            </a:r>
            <a:r>
              <a:rPr lang="nl-NL"/>
              <a:t>en impetigo’</a:t>
            </a:r>
            <a:endParaRPr lang="nl-NL" dirty="0"/>
          </a:p>
          <a:p>
            <a:r>
              <a:rPr lang="nl-NL" dirty="0"/>
              <a:t>Deze opdracht lever je in via de inlevermap!</a:t>
            </a:r>
          </a:p>
          <a:p>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28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Leerdoelen</a:t>
            </a:r>
          </a:p>
        </p:txBody>
      </p:sp>
      <p:sp>
        <p:nvSpPr>
          <p:cNvPr id="2" name="Tijdelijke aanduiding voor inhoud 1"/>
          <p:cNvSpPr>
            <a:spLocks noGrp="1"/>
          </p:cNvSpPr>
          <p:nvPr>
            <p:ph idx="1"/>
          </p:nvPr>
        </p:nvSpPr>
        <p:spPr/>
        <p:txBody>
          <a:bodyPr/>
          <a:lstStyle/>
          <a:p>
            <a:r>
              <a:rPr lang="nl-NL" dirty="0"/>
              <a:t>Je weet wat impetigo is</a:t>
            </a:r>
          </a:p>
          <a:p>
            <a:r>
              <a:rPr lang="nl-NL" dirty="0"/>
              <a:t>Je weet wat een koortslip is </a:t>
            </a:r>
          </a:p>
          <a:p>
            <a:r>
              <a:rPr lang="nl-NL" dirty="0"/>
              <a:t>Je kunt uitleggen welke vragen je stelt bij deze ziektebeelden. </a:t>
            </a:r>
          </a:p>
          <a:p>
            <a:r>
              <a:rPr lang="nl-NL" dirty="0"/>
              <a:t>Je past triagecriteria toe conform de richtlijnen.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158750"/>
            <a:ext cx="1422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93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Huiswerk bespreken</a:t>
            </a:r>
          </a:p>
        </p:txBody>
      </p:sp>
      <p:sp>
        <p:nvSpPr>
          <p:cNvPr id="2" name="Tijdelijke aanduiding voor inhoud 1"/>
          <p:cNvSpPr>
            <a:spLocks noGrp="1"/>
          </p:cNvSpPr>
          <p:nvPr>
            <p:ph idx="1"/>
          </p:nvPr>
        </p:nvSpPr>
        <p:spPr/>
        <p:txBody>
          <a:bodyPr/>
          <a:lstStyle/>
          <a:p>
            <a:r>
              <a:rPr lang="nl-NL" dirty="0"/>
              <a:t>Wie weet de Latijnse benaming voor koortslip?</a:t>
            </a:r>
          </a:p>
          <a:p>
            <a:r>
              <a:rPr lang="nl-NL" dirty="0"/>
              <a:t>Wat is het verschil met een impetigo?</a:t>
            </a:r>
          </a:p>
          <a:p>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7270" y="158751"/>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18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Koortslip en nu?</a:t>
            </a:r>
          </a:p>
        </p:txBody>
      </p:sp>
      <p:sp>
        <p:nvSpPr>
          <p:cNvPr id="2" name="Tijdelijke aanduiding voor inhoud 1"/>
          <p:cNvSpPr>
            <a:spLocks noGrp="1"/>
          </p:cNvSpPr>
          <p:nvPr>
            <p:ph idx="1"/>
          </p:nvPr>
        </p:nvSpPr>
        <p:spPr/>
        <p:txBody>
          <a:bodyPr vert="horz" anchor="t">
            <a:normAutofit/>
          </a:bodyPr>
          <a:lstStyle/>
          <a:p>
            <a:pPr indent="-255905"/>
            <a:r>
              <a:rPr lang="nl-NL" dirty="0"/>
              <a:t>Ontstaat door een herpes-simplexvirus. </a:t>
            </a:r>
          </a:p>
          <a:p>
            <a:pPr indent="-255905"/>
            <a:r>
              <a:rPr lang="nl-NL" dirty="0"/>
              <a:t>Besmettelijk via zoenen en aanraking vingers. </a:t>
            </a:r>
            <a:endParaRPr lang="nl-NL" dirty="0">
              <a:cs typeface="Lucida Sans Unicode"/>
            </a:endParaRPr>
          </a:p>
          <a:p>
            <a:pPr indent="-255905"/>
            <a:r>
              <a:rPr lang="nl-NL" dirty="0"/>
              <a:t>Niet meer besmettelijk als de blaasjes zijn opgedroogd. </a:t>
            </a:r>
            <a:endParaRPr lang="nl-NL">
              <a:cs typeface="Lucida Sans Unicode"/>
            </a:endParaRPr>
          </a:p>
          <a:p>
            <a:pPr indent="-255905"/>
            <a:r>
              <a:rPr lang="nl-NL" dirty="0"/>
              <a:t>Gevaar voor baby’s. </a:t>
            </a:r>
          </a:p>
          <a:p>
            <a:pPr indent="-255905"/>
            <a:r>
              <a:rPr lang="nl-NL" dirty="0">
                <a:cs typeface="Lucida Sans Unicode"/>
              </a:rPr>
              <a:t>Sluimerend virus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270" y="158751"/>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14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Verschijnselen:</a:t>
            </a:r>
          </a:p>
        </p:txBody>
      </p:sp>
      <p:sp>
        <p:nvSpPr>
          <p:cNvPr id="2" name="Tijdelijke aanduiding voor inhoud 1"/>
          <p:cNvSpPr>
            <a:spLocks noGrp="1"/>
          </p:cNvSpPr>
          <p:nvPr>
            <p:ph sz="half" idx="1"/>
          </p:nvPr>
        </p:nvSpPr>
        <p:spPr/>
        <p:txBody>
          <a:bodyPr>
            <a:normAutofit/>
          </a:bodyPr>
          <a:lstStyle/>
          <a:p>
            <a:r>
              <a:rPr lang="nl-NL" dirty="0"/>
              <a:t>Verschijnselen zijn er in verschillende stadia</a:t>
            </a:r>
          </a:p>
          <a:p>
            <a:pPr indent="-255905"/>
            <a:r>
              <a:rPr lang="nl-NL" dirty="0"/>
              <a:t>Het gevoel dat een koortslip ontstaat: het tintelt</a:t>
            </a:r>
          </a:p>
          <a:p>
            <a:pPr indent="-255905"/>
            <a:r>
              <a:rPr lang="nl-NL" dirty="0">
                <a:cs typeface="Lucida Sans Unicode"/>
              </a:rPr>
              <a:t>Blaasje</a:t>
            </a:r>
          </a:p>
          <a:p>
            <a:pPr indent="-255905"/>
            <a:r>
              <a:rPr lang="nl-NL" dirty="0">
                <a:cs typeface="Lucida Sans Unicode"/>
              </a:rPr>
              <a:t>Indrogen van het blaasje</a:t>
            </a:r>
          </a:p>
          <a:p>
            <a:r>
              <a:rPr lang="nl-NL" dirty="0"/>
              <a:t>Aan 1 kant van de mond</a:t>
            </a:r>
          </a:p>
          <a:p>
            <a:endParaRPr lang="nl-NL" dirty="0"/>
          </a:p>
        </p:txBody>
      </p:sp>
      <p:pic>
        <p:nvPicPr>
          <p:cNvPr id="1026" name="Picture 2" descr="Koortslip - Wikiped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37175" y="2910543"/>
            <a:ext cx="3197225" cy="22196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270" y="158751"/>
            <a:ext cx="641767" cy="6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48559"/>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3" ma:contentTypeDescription="Create a new document." ma:contentTypeScope="" ma:versionID="87b8c90f1a6c268087cc577ed6e5684f">
  <xsd:schema xmlns:xsd="http://www.w3.org/2001/XMLSchema" xmlns:xs="http://www.w3.org/2001/XMLSchema" xmlns:p="http://schemas.microsoft.com/office/2006/metadata/properties" xmlns:ns3="baa8c48b-5f73-4068-bac6-831706ff2add" xmlns:ns4="ae88b579-0995-42e4-96ef-e06a7a57ddf9" targetNamespace="http://schemas.microsoft.com/office/2006/metadata/properties" ma:root="true" ma:fieldsID="b11a71ccbef6eb8ddb0b106336b2dbd2" ns3:_="" ns4:_="">
    <xsd:import namespace="baa8c48b-5f73-4068-bac6-831706ff2add"/>
    <xsd:import namespace="ae88b579-0995-42e4-96ef-e06a7a57dd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Locatio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1B0C75-A758-465B-A801-7BDA76E38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8c48b-5f73-4068-bac6-831706ff2add"/>
    <ds:schemaRef ds:uri="ae88b579-0995-42e4-96ef-e06a7a57d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C9959-8D8F-43E8-9186-20F27DBF3919}">
  <ds:schemaRefs>
    <ds:schemaRef ds:uri="http://schemas.microsoft.com/sharepoint/v3/contenttype/forms"/>
  </ds:schemaRefs>
</ds:datastoreItem>
</file>

<file path=customXml/itemProps3.xml><?xml version="1.0" encoding="utf-8"?>
<ds:datastoreItem xmlns:ds="http://schemas.openxmlformats.org/officeDocument/2006/customXml" ds:itemID="{6E3E5952-0E11-4EED-8A2B-6F7DC867F040}">
  <ds:schemaRefs>
    <ds:schemaRef ds:uri="http://purl.org/dc/term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ae88b579-0995-42e4-96ef-e06a7a57ddf9"/>
    <ds:schemaRef ds:uri="baa8c48b-5f73-4068-bac6-831706ff2a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Wisp</Template>
  <TotalTime>1003</TotalTime>
  <Words>731</Words>
  <Application>Microsoft Office PowerPoint</Application>
  <PresentationFormat>Diavoorstelling (4:3)</PresentationFormat>
  <Paragraphs>133</Paragraphs>
  <Slides>27</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Arial</vt:lpstr>
      <vt:lpstr>Calibri</vt:lpstr>
      <vt:lpstr>Century Gothic</vt:lpstr>
      <vt:lpstr>Lucida Sans Unicode</vt:lpstr>
      <vt:lpstr>Verdana</vt:lpstr>
      <vt:lpstr>Wingdings 3</vt:lpstr>
      <vt:lpstr>Sliert</vt:lpstr>
      <vt:lpstr>PowerPoint-presentatie</vt:lpstr>
      <vt:lpstr>Triage</vt:lpstr>
      <vt:lpstr>Programma periode 1</vt:lpstr>
      <vt:lpstr>Programma</vt:lpstr>
      <vt:lpstr>Huiswerk</vt:lpstr>
      <vt:lpstr>Leerdoelen</vt:lpstr>
      <vt:lpstr>Huiswerk bespreken</vt:lpstr>
      <vt:lpstr>Koortslip en nu?</vt:lpstr>
      <vt:lpstr>Verschijnselen:</vt:lpstr>
      <vt:lpstr>Vragen die je stelt: </vt:lpstr>
      <vt:lpstr> Voorlichting Advies (U5) </vt:lpstr>
      <vt:lpstr>Vangnet/ afsluiten</vt:lpstr>
      <vt:lpstr>Impetigo </vt:lpstr>
      <vt:lpstr>Waardoor ontstaat krentenbaard? </vt:lpstr>
      <vt:lpstr> Symptomen </vt:lpstr>
      <vt:lpstr> Impetigo </vt:lpstr>
      <vt:lpstr> Welke vragen stel je als assistente? </vt:lpstr>
      <vt:lpstr>Advies:</vt:lpstr>
      <vt:lpstr>Eczeem</vt:lpstr>
      <vt:lpstr>Symptomen</vt:lpstr>
      <vt:lpstr> Eczeem kan erger worden door: </vt:lpstr>
      <vt:lpstr>Advies</vt:lpstr>
      <vt:lpstr>Behandeling</vt:lpstr>
      <vt:lpstr>Vragen </vt:lpstr>
      <vt:lpstr>Rollenspel</vt:lpstr>
      <vt:lpstr>Opdracht rollenspel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Bubbel ontmoet Mwangaza!</dc:title>
  <dc:creator>Gebruiker</dc:creator>
  <cp:lastModifiedBy>Christel Lucas</cp:lastModifiedBy>
  <cp:revision>218</cp:revision>
  <dcterms:created xsi:type="dcterms:W3CDTF">2016-04-09T07:58:18Z</dcterms:created>
  <dcterms:modified xsi:type="dcterms:W3CDTF">2022-05-31T14:09:02Z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0x01010051781B86A0F9304B9129DFE2B80E32BD</vt:lpwstr>
  </property>
</Properties>
</file>